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27432000" cy="12801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0" userDrawn="1">
          <p15:clr>
            <a:srgbClr val="A4A3A4"/>
          </p15:clr>
        </p15:guide>
        <p15:guide id="2" orient="horz" pos="40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53EB36-C079-496A-B2D0-A5B6AD5464D2}" v="82" dt="2021-11-18T20:43:31.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varScale="1">
        <p:scale>
          <a:sx n="41" d="100"/>
          <a:sy n="41" d="100"/>
        </p:scale>
        <p:origin x="123" y="633"/>
      </p:cViewPr>
      <p:guideLst>
        <p:guide pos="8640"/>
        <p:guide orient="horz" pos="40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Kombate" userId="10ba411c-9321-4392-8071-98fcdaab8bcd" providerId="ADAL" clId="{FA53EB36-C079-496A-B2D0-A5B6AD5464D2}"/>
    <pc:docChg chg="undo custSel modSld modMainMaster">
      <pc:chgData name="Mike Kombate" userId="10ba411c-9321-4392-8071-98fcdaab8bcd" providerId="ADAL" clId="{FA53EB36-C079-496A-B2D0-A5B6AD5464D2}" dt="2021-11-18T20:42:00.763" v="4499" actId="20577"/>
      <pc:docMkLst>
        <pc:docMk/>
      </pc:docMkLst>
      <pc:sldChg chg="addSp delSp modSp mod setBg">
        <pc:chgData name="Mike Kombate" userId="10ba411c-9321-4392-8071-98fcdaab8bcd" providerId="ADAL" clId="{FA53EB36-C079-496A-B2D0-A5B6AD5464D2}" dt="2021-11-18T20:42:00.763" v="4499" actId="20577"/>
        <pc:sldMkLst>
          <pc:docMk/>
          <pc:sldMk cId="2485795631" sldId="256"/>
        </pc:sldMkLst>
        <pc:spChg chg="add del mod">
          <ac:chgData name="Mike Kombate" userId="10ba411c-9321-4392-8071-98fcdaab8bcd" providerId="ADAL" clId="{FA53EB36-C079-496A-B2D0-A5B6AD5464D2}" dt="2021-11-18T11:11:28.081" v="1956"/>
          <ac:spMkLst>
            <pc:docMk/>
            <pc:sldMk cId="2485795631" sldId="256"/>
            <ac:spMk id="2" creationId="{DF58FB1C-E2C9-4811-A9FE-047E9A2D6F4E}"/>
          </ac:spMkLst>
        </pc:spChg>
        <pc:spChg chg="add mod">
          <ac:chgData name="Mike Kombate" userId="10ba411c-9321-4392-8071-98fcdaab8bcd" providerId="ADAL" clId="{FA53EB36-C079-496A-B2D0-A5B6AD5464D2}" dt="2021-11-18T12:49:17.922" v="3152" actId="1076"/>
          <ac:spMkLst>
            <pc:docMk/>
            <pc:sldMk cId="2485795631" sldId="256"/>
            <ac:spMk id="3" creationId="{76FD7003-5ABA-4008-91F1-EDA5701E4628}"/>
          </ac:spMkLst>
        </pc:spChg>
        <pc:spChg chg="add del mod">
          <ac:chgData name="Mike Kombate" userId="10ba411c-9321-4392-8071-98fcdaab8bcd" providerId="ADAL" clId="{FA53EB36-C079-496A-B2D0-A5B6AD5464D2}" dt="2021-11-16T22:39:21.930" v="52" actId="478"/>
          <ac:spMkLst>
            <pc:docMk/>
            <pc:sldMk cId="2485795631" sldId="256"/>
            <ac:spMk id="4" creationId="{8E04A149-D6DC-4C14-A129-55502723B3D0}"/>
          </ac:spMkLst>
        </pc:spChg>
        <pc:spChg chg="add del mod">
          <ac:chgData name="Mike Kombate" userId="10ba411c-9321-4392-8071-98fcdaab8bcd" providerId="ADAL" clId="{FA53EB36-C079-496A-B2D0-A5B6AD5464D2}" dt="2021-11-18T11:34:12.283" v="2312"/>
          <ac:spMkLst>
            <pc:docMk/>
            <pc:sldMk cId="2485795631" sldId="256"/>
            <ac:spMk id="4" creationId="{A93AC348-CF29-4495-9CF3-4823C61E94B9}"/>
          </ac:spMkLst>
        </pc:spChg>
        <pc:spChg chg="add mod">
          <ac:chgData name="Mike Kombate" userId="10ba411c-9321-4392-8071-98fcdaab8bcd" providerId="ADAL" clId="{FA53EB36-C079-496A-B2D0-A5B6AD5464D2}" dt="2021-11-18T12:48:24.046" v="3146" actId="1076"/>
          <ac:spMkLst>
            <pc:docMk/>
            <pc:sldMk cId="2485795631" sldId="256"/>
            <ac:spMk id="5" creationId="{144535A1-A870-4E7C-90AC-2139AE8370A8}"/>
          </ac:spMkLst>
        </pc:spChg>
        <pc:spChg chg="add mod">
          <ac:chgData name="Mike Kombate" userId="10ba411c-9321-4392-8071-98fcdaab8bcd" providerId="ADAL" clId="{FA53EB36-C079-496A-B2D0-A5B6AD5464D2}" dt="2021-11-18T12:54:11.679" v="3252" actId="14100"/>
          <ac:spMkLst>
            <pc:docMk/>
            <pc:sldMk cId="2485795631" sldId="256"/>
            <ac:spMk id="6" creationId="{00E75C85-7D46-4D6D-B5E0-43A1AF107942}"/>
          </ac:spMkLst>
        </pc:spChg>
        <pc:spChg chg="add mod ord">
          <ac:chgData name="Mike Kombate" userId="10ba411c-9321-4392-8071-98fcdaab8bcd" providerId="ADAL" clId="{FA53EB36-C079-496A-B2D0-A5B6AD5464D2}" dt="2021-11-18T12:48:24.046" v="3146" actId="1076"/>
          <ac:spMkLst>
            <pc:docMk/>
            <pc:sldMk cId="2485795631" sldId="256"/>
            <ac:spMk id="7" creationId="{33AE41E3-43CA-4AC4-8535-9C3203039832}"/>
          </ac:spMkLst>
        </pc:spChg>
        <pc:spChg chg="add mod">
          <ac:chgData name="Mike Kombate" userId="10ba411c-9321-4392-8071-98fcdaab8bcd" providerId="ADAL" clId="{FA53EB36-C079-496A-B2D0-A5B6AD5464D2}" dt="2021-11-18T12:50:25.364" v="3157" actId="1076"/>
          <ac:spMkLst>
            <pc:docMk/>
            <pc:sldMk cId="2485795631" sldId="256"/>
            <ac:spMk id="8" creationId="{4D159E07-8D8F-4AAA-9B7A-1C7E5B56BCB3}"/>
          </ac:spMkLst>
        </pc:spChg>
        <pc:spChg chg="add mod">
          <ac:chgData name="Mike Kombate" userId="10ba411c-9321-4392-8071-98fcdaab8bcd" providerId="ADAL" clId="{FA53EB36-C079-496A-B2D0-A5B6AD5464D2}" dt="2021-11-18T12:50:25.364" v="3157" actId="1076"/>
          <ac:spMkLst>
            <pc:docMk/>
            <pc:sldMk cId="2485795631" sldId="256"/>
            <ac:spMk id="9" creationId="{4CBF3C4A-6C71-45B4-BB52-BABD8DE12B91}"/>
          </ac:spMkLst>
        </pc:spChg>
        <pc:spChg chg="add mod">
          <ac:chgData name="Mike Kombate" userId="10ba411c-9321-4392-8071-98fcdaab8bcd" providerId="ADAL" clId="{FA53EB36-C079-496A-B2D0-A5B6AD5464D2}" dt="2021-11-18T12:50:25.364" v="3157" actId="1076"/>
          <ac:spMkLst>
            <pc:docMk/>
            <pc:sldMk cId="2485795631" sldId="256"/>
            <ac:spMk id="10" creationId="{222EEEDD-764F-4FB1-9F35-117A0A300E99}"/>
          </ac:spMkLst>
        </pc:spChg>
        <pc:spChg chg="add mod">
          <ac:chgData name="Mike Kombate" userId="10ba411c-9321-4392-8071-98fcdaab8bcd" providerId="ADAL" clId="{FA53EB36-C079-496A-B2D0-A5B6AD5464D2}" dt="2021-11-18T12:49:43.286" v="3155" actId="14100"/>
          <ac:spMkLst>
            <pc:docMk/>
            <pc:sldMk cId="2485795631" sldId="256"/>
            <ac:spMk id="11" creationId="{CFCE0931-EAA9-4FCF-90BC-B9CF730FBD35}"/>
          </ac:spMkLst>
        </pc:spChg>
        <pc:spChg chg="add mod">
          <ac:chgData name="Mike Kombate" userId="10ba411c-9321-4392-8071-98fcdaab8bcd" providerId="ADAL" clId="{FA53EB36-C079-496A-B2D0-A5B6AD5464D2}" dt="2021-11-18T12:48:24.046" v="3146" actId="1076"/>
          <ac:spMkLst>
            <pc:docMk/>
            <pc:sldMk cId="2485795631" sldId="256"/>
            <ac:spMk id="12" creationId="{52720DF2-A4E9-420B-9C4E-D16BB57C321C}"/>
          </ac:spMkLst>
        </pc:spChg>
        <pc:spChg chg="add mod">
          <ac:chgData name="Mike Kombate" userId="10ba411c-9321-4392-8071-98fcdaab8bcd" providerId="ADAL" clId="{FA53EB36-C079-496A-B2D0-A5B6AD5464D2}" dt="2021-11-18T12:49:17.922" v="3152" actId="1076"/>
          <ac:spMkLst>
            <pc:docMk/>
            <pc:sldMk cId="2485795631" sldId="256"/>
            <ac:spMk id="13" creationId="{361C38BE-554A-4713-BDCD-631DEA3AF096}"/>
          </ac:spMkLst>
        </pc:spChg>
        <pc:spChg chg="add del mod ord">
          <ac:chgData name="Mike Kombate" userId="10ba411c-9321-4392-8071-98fcdaab8bcd" providerId="ADAL" clId="{FA53EB36-C079-496A-B2D0-A5B6AD5464D2}" dt="2021-11-18T08:40:43.722" v="765" actId="478"/>
          <ac:spMkLst>
            <pc:docMk/>
            <pc:sldMk cId="2485795631" sldId="256"/>
            <ac:spMk id="13" creationId="{7782556B-4484-4F6F-8F39-913250CA08A8}"/>
          </ac:spMkLst>
        </pc:spChg>
        <pc:spChg chg="add mod">
          <ac:chgData name="Mike Kombate" userId="10ba411c-9321-4392-8071-98fcdaab8bcd" providerId="ADAL" clId="{FA53EB36-C079-496A-B2D0-A5B6AD5464D2}" dt="2021-11-18T12:50:25.364" v="3157" actId="1076"/>
          <ac:spMkLst>
            <pc:docMk/>
            <pc:sldMk cId="2485795631" sldId="256"/>
            <ac:spMk id="14" creationId="{0FEF249A-412E-4754-B0EC-0511CA3968B5}"/>
          </ac:spMkLst>
        </pc:spChg>
        <pc:spChg chg="add mod">
          <ac:chgData name="Mike Kombate" userId="10ba411c-9321-4392-8071-98fcdaab8bcd" providerId="ADAL" clId="{FA53EB36-C079-496A-B2D0-A5B6AD5464D2}" dt="2021-11-18T12:50:25.364" v="3157" actId="1076"/>
          <ac:spMkLst>
            <pc:docMk/>
            <pc:sldMk cId="2485795631" sldId="256"/>
            <ac:spMk id="15" creationId="{55161BF1-350F-4777-8676-A11A13F50607}"/>
          </ac:spMkLst>
        </pc:spChg>
        <pc:spChg chg="add mod">
          <ac:chgData name="Mike Kombate" userId="10ba411c-9321-4392-8071-98fcdaab8bcd" providerId="ADAL" clId="{FA53EB36-C079-496A-B2D0-A5B6AD5464D2}" dt="2021-11-18T12:50:25.364" v="3157" actId="1076"/>
          <ac:spMkLst>
            <pc:docMk/>
            <pc:sldMk cId="2485795631" sldId="256"/>
            <ac:spMk id="16" creationId="{5BBFEC22-601D-4299-AA47-A2BC084A3AA8}"/>
          </ac:spMkLst>
        </pc:spChg>
        <pc:spChg chg="add mod">
          <ac:chgData name="Mike Kombate" userId="10ba411c-9321-4392-8071-98fcdaab8bcd" providerId="ADAL" clId="{FA53EB36-C079-496A-B2D0-A5B6AD5464D2}" dt="2021-11-18T12:50:25.364" v="3157" actId="1076"/>
          <ac:spMkLst>
            <pc:docMk/>
            <pc:sldMk cId="2485795631" sldId="256"/>
            <ac:spMk id="17" creationId="{5CAA50A2-0B51-4237-AAF4-500A90C6F416}"/>
          </ac:spMkLst>
        </pc:spChg>
        <pc:spChg chg="add del mod">
          <ac:chgData name="Mike Kombate" userId="10ba411c-9321-4392-8071-98fcdaab8bcd" providerId="ADAL" clId="{FA53EB36-C079-496A-B2D0-A5B6AD5464D2}" dt="2021-11-18T08:55:03.520" v="1121" actId="478"/>
          <ac:spMkLst>
            <pc:docMk/>
            <pc:sldMk cId="2485795631" sldId="256"/>
            <ac:spMk id="18" creationId="{281D9A47-A7A6-4759-8AAB-20769BDDFF9A}"/>
          </ac:spMkLst>
        </pc:spChg>
        <pc:spChg chg="del mod">
          <ac:chgData name="Mike Kombate" userId="10ba411c-9321-4392-8071-98fcdaab8bcd" providerId="ADAL" clId="{FA53EB36-C079-496A-B2D0-A5B6AD5464D2}" dt="2021-11-18T09:01:25.327" v="1151" actId="478"/>
          <ac:spMkLst>
            <pc:docMk/>
            <pc:sldMk cId="2485795631" sldId="256"/>
            <ac:spMk id="23" creationId="{43A6C60E-E139-4B64-90C2-2DF04B811ECA}"/>
          </ac:spMkLst>
        </pc:spChg>
        <pc:spChg chg="add mod">
          <ac:chgData name="Mike Kombate" userId="10ba411c-9321-4392-8071-98fcdaab8bcd" providerId="ADAL" clId="{FA53EB36-C079-496A-B2D0-A5B6AD5464D2}" dt="2021-11-18T11:04:18.856" v="1951" actId="571"/>
          <ac:spMkLst>
            <pc:docMk/>
            <pc:sldMk cId="2485795631" sldId="256"/>
            <ac:spMk id="25" creationId="{A746AA01-D98D-486A-BD24-EDA74D218BBF}"/>
          </ac:spMkLst>
        </pc:spChg>
        <pc:spChg chg="del mod topLvl">
          <ac:chgData name="Mike Kombate" userId="10ba411c-9321-4392-8071-98fcdaab8bcd" providerId="ADAL" clId="{FA53EB36-C079-496A-B2D0-A5B6AD5464D2}" dt="2021-11-18T08:59:04.392" v="1143" actId="478"/>
          <ac:spMkLst>
            <pc:docMk/>
            <pc:sldMk cId="2485795631" sldId="256"/>
            <ac:spMk id="25" creationId="{C1A1BC81-79BE-419B-81AE-922E2014DA3C}"/>
          </ac:spMkLst>
        </pc:spChg>
        <pc:spChg chg="add mod">
          <ac:chgData name="Mike Kombate" userId="10ba411c-9321-4392-8071-98fcdaab8bcd" providerId="ADAL" clId="{FA53EB36-C079-496A-B2D0-A5B6AD5464D2}" dt="2021-11-18T11:04:18.856" v="1951" actId="571"/>
          <ac:spMkLst>
            <pc:docMk/>
            <pc:sldMk cId="2485795631" sldId="256"/>
            <ac:spMk id="26" creationId="{728E8805-CB1C-420B-AC82-943DDCCE2F98}"/>
          </ac:spMkLst>
        </pc:spChg>
        <pc:spChg chg="del mod topLvl">
          <ac:chgData name="Mike Kombate" userId="10ba411c-9321-4392-8071-98fcdaab8bcd" providerId="ADAL" clId="{FA53EB36-C079-496A-B2D0-A5B6AD5464D2}" dt="2021-11-18T08:59:01.482" v="1142" actId="478"/>
          <ac:spMkLst>
            <pc:docMk/>
            <pc:sldMk cId="2485795631" sldId="256"/>
            <ac:spMk id="26" creationId="{CDAEA2DD-6B6F-40D5-BBBD-5D3476FC925A}"/>
          </ac:spMkLst>
        </pc:spChg>
        <pc:spChg chg="add mod">
          <ac:chgData name="Mike Kombate" userId="10ba411c-9321-4392-8071-98fcdaab8bcd" providerId="ADAL" clId="{FA53EB36-C079-496A-B2D0-A5B6AD5464D2}" dt="2021-11-18T11:04:18.856" v="1951" actId="571"/>
          <ac:spMkLst>
            <pc:docMk/>
            <pc:sldMk cId="2485795631" sldId="256"/>
            <ac:spMk id="27" creationId="{765C8AF6-2192-4CE2-B3AF-A6A46ED048F6}"/>
          </ac:spMkLst>
        </pc:spChg>
        <pc:spChg chg="del mod topLvl">
          <ac:chgData name="Mike Kombate" userId="10ba411c-9321-4392-8071-98fcdaab8bcd" providerId="ADAL" clId="{FA53EB36-C079-496A-B2D0-A5B6AD5464D2}" dt="2021-11-18T08:58:59.470" v="1141" actId="478"/>
          <ac:spMkLst>
            <pc:docMk/>
            <pc:sldMk cId="2485795631" sldId="256"/>
            <ac:spMk id="27" creationId="{A893FA42-276B-4305-B8E6-9CB78E498078}"/>
          </ac:spMkLst>
        </pc:spChg>
        <pc:spChg chg="add mod">
          <ac:chgData name="Mike Kombate" userId="10ba411c-9321-4392-8071-98fcdaab8bcd" providerId="ADAL" clId="{FA53EB36-C079-496A-B2D0-A5B6AD5464D2}" dt="2021-11-18T11:04:18.856" v="1951" actId="571"/>
          <ac:spMkLst>
            <pc:docMk/>
            <pc:sldMk cId="2485795631" sldId="256"/>
            <ac:spMk id="28" creationId="{08044BA0-3ACB-4205-946A-E2DED2432C89}"/>
          </ac:spMkLst>
        </pc:spChg>
        <pc:spChg chg="add mod">
          <ac:chgData name="Mike Kombate" userId="10ba411c-9321-4392-8071-98fcdaab8bcd" providerId="ADAL" clId="{FA53EB36-C079-496A-B2D0-A5B6AD5464D2}" dt="2021-11-18T11:04:18.856" v="1951" actId="571"/>
          <ac:spMkLst>
            <pc:docMk/>
            <pc:sldMk cId="2485795631" sldId="256"/>
            <ac:spMk id="29" creationId="{F0DF7D2A-7B98-40D2-A240-C7128821B89A}"/>
          </ac:spMkLst>
        </pc:spChg>
        <pc:spChg chg="add mod">
          <ac:chgData name="Mike Kombate" userId="10ba411c-9321-4392-8071-98fcdaab8bcd" providerId="ADAL" clId="{FA53EB36-C079-496A-B2D0-A5B6AD5464D2}" dt="2021-11-18T11:04:18.856" v="1951" actId="571"/>
          <ac:spMkLst>
            <pc:docMk/>
            <pc:sldMk cId="2485795631" sldId="256"/>
            <ac:spMk id="30" creationId="{E5F17765-7F1D-4BC4-8BB9-7A4F54ECD1FA}"/>
          </ac:spMkLst>
        </pc:spChg>
        <pc:spChg chg="add mod">
          <ac:chgData name="Mike Kombate" userId="10ba411c-9321-4392-8071-98fcdaab8bcd" providerId="ADAL" clId="{FA53EB36-C079-496A-B2D0-A5B6AD5464D2}" dt="2021-11-18T11:04:18.856" v="1951" actId="571"/>
          <ac:spMkLst>
            <pc:docMk/>
            <pc:sldMk cId="2485795631" sldId="256"/>
            <ac:spMk id="32" creationId="{B2B13352-A19C-4D5B-8FF3-04C81531DF41}"/>
          </ac:spMkLst>
        </pc:spChg>
        <pc:spChg chg="add mod">
          <ac:chgData name="Mike Kombate" userId="10ba411c-9321-4392-8071-98fcdaab8bcd" providerId="ADAL" clId="{FA53EB36-C079-496A-B2D0-A5B6AD5464D2}" dt="2021-11-18T11:04:18.856" v="1951" actId="571"/>
          <ac:spMkLst>
            <pc:docMk/>
            <pc:sldMk cId="2485795631" sldId="256"/>
            <ac:spMk id="34" creationId="{60D60322-148A-459F-BD99-E84EE5C4E155}"/>
          </ac:spMkLst>
        </pc:spChg>
        <pc:spChg chg="add del mod">
          <ac:chgData name="Mike Kombate" userId="10ba411c-9321-4392-8071-98fcdaab8bcd" providerId="ADAL" clId="{FA53EB36-C079-496A-B2D0-A5B6AD5464D2}" dt="2021-11-18T09:05:38.901" v="1179" actId="478"/>
          <ac:spMkLst>
            <pc:docMk/>
            <pc:sldMk cId="2485795631" sldId="256"/>
            <ac:spMk id="34" creationId="{A317AEF1-EFA9-48A2-8E0F-986E72992178}"/>
          </ac:spMkLst>
        </pc:spChg>
        <pc:spChg chg="add mod">
          <ac:chgData name="Mike Kombate" userId="10ba411c-9321-4392-8071-98fcdaab8bcd" providerId="ADAL" clId="{FA53EB36-C079-496A-B2D0-A5B6AD5464D2}" dt="2021-11-18T12:50:25.364" v="3157" actId="1076"/>
          <ac:spMkLst>
            <pc:docMk/>
            <pc:sldMk cId="2485795631" sldId="256"/>
            <ac:spMk id="35" creationId="{1418125F-9C5E-4761-BC86-C218838ACCA8}"/>
          </ac:spMkLst>
        </pc:spChg>
        <pc:spChg chg="add del mod">
          <ac:chgData name="Mike Kombate" userId="10ba411c-9321-4392-8071-98fcdaab8bcd" providerId="ADAL" clId="{FA53EB36-C079-496A-B2D0-A5B6AD5464D2}" dt="2021-11-18T09:13:10.650" v="1229"/>
          <ac:spMkLst>
            <pc:docMk/>
            <pc:sldMk cId="2485795631" sldId="256"/>
            <ac:spMk id="37" creationId="{01F5C2F1-F92F-40A5-A04E-4935774B2D8A}"/>
          </ac:spMkLst>
        </pc:spChg>
        <pc:spChg chg="add mod">
          <ac:chgData name="Mike Kombate" userId="10ba411c-9321-4392-8071-98fcdaab8bcd" providerId="ADAL" clId="{FA53EB36-C079-496A-B2D0-A5B6AD5464D2}" dt="2021-11-18T20:42:00.763" v="4499" actId="20577"/>
          <ac:spMkLst>
            <pc:docMk/>
            <pc:sldMk cId="2485795631" sldId="256"/>
            <ac:spMk id="37" creationId="{4A5E3241-6CE1-4F48-8FB8-C5E51DED85C9}"/>
          </ac:spMkLst>
        </pc:spChg>
        <pc:spChg chg="add mod">
          <ac:chgData name="Mike Kombate" userId="10ba411c-9321-4392-8071-98fcdaab8bcd" providerId="ADAL" clId="{FA53EB36-C079-496A-B2D0-A5B6AD5464D2}" dt="2021-11-18T11:04:18.856" v="1951" actId="571"/>
          <ac:spMkLst>
            <pc:docMk/>
            <pc:sldMk cId="2485795631" sldId="256"/>
            <ac:spMk id="37" creationId="{AB8AA069-46D8-45C0-B44E-B6D1A5E0BE9D}"/>
          </ac:spMkLst>
        </pc:spChg>
        <pc:spChg chg="add mod">
          <ac:chgData name="Mike Kombate" userId="10ba411c-9321-4392-8071-98fcdaab8bcd" providerId="ADAL" clId="{FA53EB36-C079-496A-B2D0-A5B6AD5464D2}" dt="2021-11-18T12:50:25.364" v="3157" actId="1076"/>
          <ac:spMkLst>
            <pc:docMk/>
            <pc:sldMk cId="2485795631" sldId="256"/>
            <ac:spMk id="38" creationId="{A918D845-D5CB-438D-83A9-117DFF8F5D0A}"/>
          </ac:spMkLst>
        </pc:spChg>
        <pc:spChg chg="add mod">
          <ac:chgData name="Mike Kombate" userId="10ba411c-9321-4392-8071-98fcdaab8bcd" providerId="ADAL" clId="{FA53EB36-C079-496A-B2D0-A5B6AD5464D2}" dt="2021-11-18T12:50:25.364" v="3157" actId="1076"/>
          <ac:spMkLst>
            <pc:docMk/>
            <pc:sldMk cId="2485795631" sldId="256"/>
            <ac:spMk id="40" creationId="{3A680964-76EA-4C84-9BEC-EC8EA7E1391B}"/>
          </ac:spMkLst>
        </pc:spChg>
        <pc:spChg chg="add mod ord">
          <ac:chgData name="Mike Kombate" userId="10ba411c-9321-4392-8071-98fcdaab8bcd" providerId="ADAL" clId="{FA53EB36-C079-496A-B2D0-A5B6AD5464D2}" dt="2021-11-18T12:50:46.330" v="3159" actId="14100"/>
          <ac:spMkLst>
            <pc:docMk/>
            <pc:sldMk cId="2485795631" sldId="256"/>
            <ac:spMk id="41" creationId="{19776535-0DB6-4B7B-879B-1ACCE03D5988}"/>
          </ac:spMkLst>
        </pc:spChg>
        <pc:spChg chg="add mod">
          <ac:chgData name="Mike Kombate" userId="10ba411c-9321-4392-8071-98fcdaab8bcd" providerId="ADAL" clId="{FA53EB36-C079-496A-B2D0-A5B6AD5464D2}" dt="2021-11-18T12:49:17.922" v="3152" actId="1076"/>
          <ac:spMkLst>
            <pc:docMk/>
            <pc:sldMk cId="2485795631" sldId="256"/>
            <ac:spMk id="42" creationId="{A8252346-7B2D-47FB-8089-C4CCAD5826D3}"/>
          </ac:spMkLst>
        </pc:spChg>
        <pc:spChg chg="add mod">
          <ac:chgData name="Mike Kombate" userId="10ba411c-9321-4392-8071-98fcdaab8bcd" providerId="ADAL" clId="{FA53EB36-C079-496A-B2D0-A5B6AD5464D2}" dt="2021-11-18T11:04:18.856" v="1951" actId="571"/>
          <ac:spMkLst>
            <pc:docMk/>
            <pc:sldMk cId="2485795631" sldId="256"/>
            <ac:spMk id="43" creationId="{1C6B4AF5-6FE7-44CF-A948-909C9F09CE60}"/>
          </ac:spMkLst>
        </pc:spChg>
        <pc:spChg chg="add mod">
          <ac:chgData name="Mike Kombate" userId="10ba411c-9321-4392-8071-98fcdaab8bcd" providerId="ADAL" clId="{FA53EB36-C079-496A-B2D0-A5B6AD5464D2}" dt="2021-11-18T11:04:18.856" v="1951" actId="571"/>
          <ac:spMkLst>
            <pc:docMk/>
            <pc:sldMk cId="2485795631" sldId="256"/>
            <ac:spMk id="49" creationId="{6DFC8083-B63B-4E9B-97DD-1DF7417E3949}"/>
          </ac:spMkLst>
        </pc:spChg>
        <pc:spChg chg="add mod">
          <ac:chgData name="Mike Kombate" userId="10ba411c-9321-4392-8071-98fcdaab8bcd" providerId="ADAL" clId="{FA53EB36-C079-496A-B2D0-A5B6AD5464D2}" dt="2021-11-18T11:04:18.856" v="1951" actId="571"/>
          <ac:spMkLst>
            <pc:docMk/>
            <pc:sldMk cId="2485795631" sldId="256"/>
            <ac:spMk id="50" creationId="{2CE9452A-41C4-4494-AE26-9774A8D42A2D}"/>
          </ac:spMkLst>
        </pc:spChg>
        <pc:spChg chg="add mod">
          <ac:chgData name="Mike Kombate" userId="10ba411c-9321-4392-8071-98fcdaab8bcd" providerId="ADAL" clId="{FA53EB36-C079-496A-B2D0-A5B6AD5464D2}" dt="2021-11-18T11:04:18.856" v="1951" actId="571"/>
          <ac:spMkLst>
            <pc:docMk/>
            <pc:sldMk cId="2485795631" sldId="256"/>
            <ac:spMk id="52" creationId="{BC5F1186-2B59-4E74-9C74-2200F021FB51}"/>
          </ac:spMkLst>
        </pc:spChg>
        <pc:spChg chg="add mod">
          <ac:chgData name="Mike Kombate" userId="10ba411c-9321-4392-8071-98fcdaab8bcd" providerId="ADAL" clId="{FA53EB36-C079-496A-B2D0-A5B6AD5464D2}" dt="2021-11-18T12:50:56.580" v="3160" actId="14100"/>
          <ac:spMkLst>
            <pc:docMk/>
            <pc:sldMk cId="2485795631" sldId="256"/>
            <ac:spMk id="53" creationId="{44EEC240-CB9D-4E40-9F58-3511739A3E98}"/>
          </ac:spMkLst>
        </pc:spChg>
        <pc:spChg chg="add del">
          <ac:chgData name="Mike Kombate" userId="10ba411c-9321-4392-8071-98fcdaab8bcd" providerId="ADAL" clId="{FA53EB36-C079-496A-B2D0-A5B6AD5464D2}" dt="2021-11-18T12:01:50.334" v="2682" actId="22"/>
          <ac:spMkLst>
            <pc:docMk/>
            <pc:sldMk cId="2485795631" sldId="256"/>
            <ac:spMk id="54" creationId="{EED1DDCD-DC0B-4FDA-BA29-8037EF47685B}"/>
          </ac:spMkLst>
        </pc:spChg>
        <pc:spChg chg="add mod">
          <ac:chgData name="Mike Kombate" userId="10ba411c-9321-4392-8071-98fcdaab8bcd" providerId="ADAL" clId="{FA53EB36-C079-496A-B2D0-A5B6AD5464D2}" dt="2021-11-18T12:48:56.478" v="3149" actId="1076"/>
          <ac:spMkLst>
            <pc:docMk/>
            <pc:sldMk cId="2485795631" sldId="256"/>
            <ac:spMk id="55" creationId="{FB608BF6-E0D2-4D3B-9E53-D2DF7E7E385B}"/>
          </ac:spMkLst>
        </pc:spChg>
        <pc:spChg chg="add mod">
          <ac:chgData name="Mike Kombate" userId="10ba411c-9321-4392-8071-98fcdaab8bcd" providerId="ADAL" clId="{FA53EB36-C079-496A-B2D0-A5B6AD5464D2}" dt="2021-11-18T12:56:04.664" v="3253" actId="1076"/>
          <ac:spMkLst>
            <pc:docMk/>
            <pc:sldMk cId="2485795631" sldId="256"/>
            <ac:spMk id="56" creationId="{2A25D20D-83B1-4FE9-9FD9-17A647FC54F8}"/>
          </ac:spMkLst>
        </pc:spChg>
        <pc:spChg chg="add mod">
          <ac:chgData name="Mike Kombate" userId="10ba411c-9321-4392-8071-98fcdaab8bcd" providerId="ADAL" clId="{FA53EB36-C079-496A-B2D0-A5B6AD5464D2}" dt="2021-11-18T12:48:56.478" v="3149" actId="1076"/>
          <ac:spMkLst>
            <pc:docMk/>
            <pc:sldMk cId="2485795631" sldId="256"/>
            <ac:spMk id="57" creationId="{86574FE7-E7DE-41F3-BA5C-FB2B5321A81F}"/>
          </ac:spMkLst>
        </pc:spChg>
        <pc:spChg chg="add mod">
          <ac:chgData name="Mike Kombate" userId="10ba411c-9321-4392-8071-98fcdaab8bcd" providerId="ADAL" clId="{FA53EB36-C079-496A-B2D0-A5B6AD5464D2}" dt="2021-11-18T12:48:56.478" v="3149" actId="1076"/>
          <ac:spMkLst>
            <pc:docMk/>
            <pc:sldMk cId="2485795631" sldId="256"/>
            <ac:spMk id="58" creationId="{311790F9-B8D5-4540-ABDC-4702BF783BF5}"/>
          </ac:spMkLst>
        </pc:spChg>
        <pc:spChg chg="add del mod">
          <ac:chgData name="Mike Kombate" userId="10ba411c-9321-4392-8071-98fcdaab8bcd" providerId="ADAL" clId="{FA53EB36-C079-496A-B2D0-A5B6AD5464D2}" dt="2021-11-18T12:45:02.180" v="3120" actId="478"/>
          <ac:spMkLst>
            <pc:docMk/>
            <pc:sldMk cId="2485795631" sldId="256"/>
            <ac:spMk id="59" creationId="{8817F16D-9C29-42C9-A8B8-AB292FC28BB3}"/>
          </ac:spMkLst>
        </pc:spChg>
        <pc:spChg chg="add mod">
          <ac:chgData name="Mike Kombate" userId="10ba411c-9321-4392-8071-98fcdaab8bcd" providerId="ADAL" clId="{FA53EB36-C079-496A-B2D0-A5B6AD5464D2}" dt="2021-11-18T12:48:56.478" v="3149" actId="1076"/>
          <ac:spMkLst>
            <pc:docMk/>
            <pc:sldMk cId="2485795631" sldId="256"/>
            <ac:spMk id="60" creationId="{5BD7A9BF-4A5C-41C0-87E0-77385C703C5C}"/>
          </ac:spMkLst>
        </pc:spChg>
        <pc:spChg chg="add mod">
          <ac:chgData name="Mike Kombate" userId="10ba411c-9321-4392-8071-98fcdaab8bcd" providerId="ADAL" clId="{FA53EB36-C079-496A-B2D0-A5B6AD5464D2}" dt="2021-11-18T12:48:56.478" v="3149" actId="1076"/>
          <ac:spMkLst>
            <pc:docMk/>
            <pc:sldMk cId="2485795631" sldId="256"/>
            <ac:spMk id="61" creationId="{5365F7DA-72D0-46F7-9251-93C70B5FF9CC}"/>
          </ac:spMkLst>
        </pc:spChg>
        <pc:grpChg chg="del mod">
          <ac:chgData name="Mike Kombate" userId="10ba411c-9321-4392-8071-98fcdaab8bcd" providerId="ADAL" clId="{FA53EB36-C079-496A-B2D0-A5B6AD5464D2}" dt="2021-11-18T08:58:04.323" v="1129" actId="165"/>
          <ac:grpSpMkLst>
            <pc:docMk/>
            <pc:sldMk cId="2485795631" sldId="256"/>
            <ac:grpSpMk id="24" creationId="{43E6E360-C302-4C68-A407-27213241CF0F}"/>
          </ac:grpSpMkLst>
        </pc:grpChg>
        <pc:grpChg chg="add mod">
          <ac:chgData name="Mike Kombate" userId="10ba411c-9321-4392-8071-98fcdaab8bcd" providerId="ADAL" clId="{FA53EB36-C079-496A-B2D0-A5B6AD5464D2}" dt="2021-11-18T12:48:24.046" v="3146" actId="1076"/>
          <ac:grpSpMkLst>
            <pc:docMk/>
            <pc:sldMk cId="2485795631" sldId="256"/>
            <ac:grpSpMk id="36" creationId="{E24AC1D8-3892-4BCE-A558-FB37C3776092}"/>
          </ac:grpSpMkLst>
        </pc:grpChg>
        <pc:grpChg chg="add mod">
          <ac:chgData name="Mike Kombate" userId="10ba411c-9321-4392-8071-98fcdaab8bcd" providerId="ADAL" clId="{FA53EB36-C079-496A-B2D0-A5B6AD5464D2}" dt="2021-11-18T11:04:18.856" v="1951" actId="571"/>
          <ac:grpSpMkLst>
            <pc:docMk/>
            <pc:sldMk cId="2485795631" sldId="256"/>
            <ac:grpSpMk id="44" creationId="{B2511019-8F5D-4A94-A273-E7EE4D438154}"/>
          </ac:grpSpMkLst>
        </pc:grpChg>
        <pc:graphicFrameChg chg="add mod modGraphic">
          <ac:chgData name="Mike Kombate" userId="10ba411c-9321-4392-8071-98fcdaab8bcd" providerId="ADAL" clId="{FA53EB36-C079-496A-B2D0-A5B6AD5464D2}" dt="2021-11-18T12:50:25.364" v="3157" actId="1076"/>
          <ac:graphicFrameMkLst>
            <pc:docMk/>
            <pc:sldMk cId="2485795631" sldId="256"/>
            <ac:graphicFrameMk id="39" creationId="{D6687A7D-CF5A-4B5D-957D-B7665D1B9659}"/>
          </ac:graphicFrameMkLst>
        </pc:graphicFrameChg>
        <pc:graphicFrameChg chg="add del mod">
          <ac:chgData name="Mike Kombate" userId="10ba411c-9321-4392-8071-98fcdaab8bcd" providerId="ADAL" clId="{FA53EB36-C079-496A-B2D0-A5B6AD5464D2}" dt="2021-11-18T10:07:46.094" v="1850" actId="478"/>
          <ac:graphicFrameMkLst>
            <pc:docMk/>
            <pc:sldMk cId="2485795631" sldId="256"/>
            <ac:graphicFrameMk id="43" creationId="{8E77BA89-8B28-4639-86D5-E8EFB4FC49EC}"/>
          </ac:graphicFrameMkLst>
        </pc:graphicFrameChg>
        <pc:graphicFrameChg chg="add del mod">
          <ac:chgData name="Mike Kombate" userId="10ba411c-9321-4392-8071-98fcdaab8bcd" providerId="ADAL" clId="{FA53EB36-C079-496A-B2D0-A5B6AD5464D2}" dt="2021-11-18T10:09:33.141" v="1854" actId="478"/>
          <ac:graphicFrameMkLst>
            <pc:docMk/>
            <pc:sldMk cId="2485795631" sldId="256"/>
            <ac:graphicFrameMk id="44" creationId="{8E77BA89-8B28-4639-86D5-E8EFB4FC49EC}"/>
          </ac:graphicFrameMkLst>
        </pc:graphicFrameChg>
        <pc:graphicFrameChg chg="add mod modGraphic">
          <ac:chgData name="Mike Kombate" userId="10ba411c-9321-4392-8071-98fcdaab8bcd" providerId="ADAL" clId="{FA53EB36-C079-496A-B2D0-A5B6AD5464D2}" dt="2021-11-18T12:49:17.922" v="3152" actId="1076"/>
          <ac:graphicFrameMkLst>
            <pc:docMk/>
            <pc:sldMk cId="2485795631" sldId="256"/>
            <ac:graphicFrameMk id="47" creationId="{EDF99F7D-2AFF-4B24-8AA2-3212E9A39E79}"/>
          </ac:graphicFrameMkLst>
        </pc:graphicFrameChg>
        <pc:graphicFrameChg chg="add mod modGraphic">
          <ac:chgData name="Mike Kombate" userId="10ba411c-9321-4392-8071-98fcdaab8bcd" providerId="ADAL" clId="{FA53EB36-C079-496A-B2D0-A5B6AD5464D2}" dt="2021-11-18T12:49:17.922" v="3152" actId="1076"/>
          <ac:graphicFrameMkLst>
            <pc:docMk/>
            <pc:sldMk cId="2485795631" sldId="256"/>
            <ac:graphicFrameMk id="48" creationId="{782F3D5D-E831-453E-9CF1-FA4FD31F3B27}"/>
          </ac:graphicFrameMkLst>
        </pc:graphicFrameChg>
        <pc:graphicFrameChg chg="add mod">
          <ac:chgData name="Mike Kombate" userId="10ba411c-9321-4392-8071-98fcdaab8bcd" providerId="ADAL" clId="{FA53EB36-C079-496A-B2D0-A5B6AD5464D2}" dt="2021-11-18T11:04:18.856" v="1951" actId="571"/>
          <ac:graphicFrameMkLst>
            <pc:docMk/>
            <pc:sldMk cId="2485795631" sldId="256"/>
            <ac:graphicFrameMk id="51" creationId="{8598D029-884A-405E-BB53-903EA1BC4B29}"/>
          </ac:graphicFrameMkLst>
        </pc:graphicFrameChg>
        <pc:picChg chg="add mod">
          <ac:chgData name="Mike Kombate" userId="10ba411c-9321-4392-8071-98fcdaab8bcd" providerId="ADAL" clId="{FA53EB36-C079-496A-B2D0-A5B6AD5464D2}" dt="2021-11-18T12:59:38.076" v="3255"/>
          <ac:picMkLst>
            <pc:docMk/>
            <pc:sldMk cId="2485795631" sldId="256"/>
            <ac:picMk id="19" creationId="{21E41B6E-A9CF-4083-B949-355A55C74D9C}"/>
          </ac:picMkLst>
        </pc:picChg>
        <pc:picChg chg="add del mod">
          <ac:chgData name="Mike Kombate" userId="10ba411c-9321-4392-8071-98fcdaab8bcd" providerId="ADAL" clId="{FA53EB36-C079-496A-B2D0-A5B6AD5464D2}" dt="2021-11-18T08:57:51.446" v="1125" actId="27803"/>
          <ac:picMkLst>
            <pc:docMk/>
            <pc:sldMk cId="2485795631" sldId="256"/>
            <ac:picMk id="20" creationId="{43A6C60E-E139-4B64-90C2-2DF04B811ECA}"/>
          </ac:picMkLst>
        </pc:picChg>
        <pc:picChg chg="add mod">
          <ac:chgData name="Mike Kombate" userId="10ba411c-9321-4392-8071-98fcdaab8bcd" providerId="ADAL" clId="{FA53EB36-C079-496A-B2D0-A5B6AD5464D2}" dt="2021-11-18T20:41:25.474" v="4497" actId="1076"/>
          <ac:picMkLst>
            <pc:docMk/>
            <pc:sldMk cId="2485795631" sldId="256"/>
            <ac:picMk id="22" creationId="{34633D3C-3576-4285-AA9B-ED2F26C9BAF8}"/>
          </ac:picMkLst>
        </pc:picChg>
        <pc:picChg chg="add del mod">
          <ac:chgData name="Mike Kombate" userId="10ba411c-9321-4392-8071-98fcdaab8bcd" providerId="ADAL" clId="{FA53EB36-C079-496A-B2D0-A5B6AD5464D2}" dt="2021-11-18T08:57:51.446" v="1125" actId="27803"/>
          <ac:picMkLst>
            <pc:docMk/>
            <pc:sldMk cId="2485795631" sldId="256"/>
            <ac:picMk id="22" creationId="{9F0D69C8-30D6-4415-8A92-7359A08B0D08}"/>
          </ac:picMkLst>
        </pc:picChg>
        <pc:picChg chg="add mod">
          <ac:chgData name="Mike Kombate" userId="10ba411c-9321-4392-8071-98fcdaab8bcd" providerId="ADAL" clId="{FA53EB36-C079-496A-B2D0-A5B6AD5464D2}" dt="2021-11-18T13:01:10.172" v="3256"/>
          <ac:picMkLst>
            <pc:docMk/>
            <pc:sldMk cId="2485795631" sldId="256"/>
            <ac:picMk id="24" creationId="{749D4C6E-50EF-4DF1-9FA4-B855E6C00D9E}"/>
          </ac:picMkLst>
        </pc:picChg>
        <pc:picChg chg="add del mod">
          <ac:chgData name="Mike Kombate" userId="10ba411c-9321-4392-8071-98fcdaab8bcd" providerId="ADAL" clId="{FA53EB36-C079-496A-B2D0-A5B6AD5464D2}" dt="2021-11-18T09:00:52.249" v="1147" actId="478"/>
          <ac:picMkLst>
            <pc:docMk/>
            <pc:sldMk cId="2485795631" sldId="256"/>
            <ac:picMk id="29" creationId="{8B74B26D-C852-4633-9726-E4A9ADC4470C}"/>
          </ac:picMkLst>
        </pc:picChg>
        <pc:picChg chg="add mod ord">
          <ac:chgData name="Mike Kombate" userId="10ba411c-9321-4392-8071-98fcdaab8bcd" providerId="ADAL" clId="{FA53EB36-C079-496A-B2D0-A5B6AD5464D2}" dt="2021-11-18T12:47:16.171" v="3145"/>
          <ac:picMkLst>
            <pc:docMk/>
            <pc:sldMk cId="2485795631" sldId="256"/>
            <ac:picMk id="31" creationId="{748F1720-FE2C-4F5D-B8D1-62CC55B776A8}"/>
          </ac:picMkLst>
        </pc:picChg>
        <pc:picChg chg="add mod ord">
          <ac:chgData name="Mike Kombate" userId="10ba411c-9321-4392-8071-98fcdaab8bcd" providerId="ADAL" clId="{FA53EB36-C079-496A-B2D0-A5B6AD5464D2}" dt="2021-11-18T12:47:16.171" v="3145"/>
          <ac:picMkLst>
            <pc:docMk/>
            <pc:sldMk cId="2485795631" sldId="256"/>
            <ac:picMk id="33" creationId="{4C56EF3E-B262-4CB1-9530-6D37EB24C9BD}"/>
          </ac:picMkLst>
        </pc:picChg>
        <pc:picChg chg="mod">
          <ac:chgData name="Mike Kombate" userId="10ba411c-9321-4392-8071-98fcdaab8bcd" providerId="ADAL" clId="{FA53EB36-C079-496A-B2D0-A5B6AD5464D2}" dt="2021-11-18T11:04:18.856" v="1951" actId="571"/>
          <ac:picMkLst>
            <pc:docMk/>
            <pc:sldMk cId="2485795631" sldId="256"/>
            <ac:picMk id="45" creationId="{DB93B63E-B5FC-4D5D-86A7-8216815EDBDD}"/>
          </ac:picMkLst>
        </pc:picChg>
        <pc:picChg chg="add del mod">
          <ac:chgData name="Mike Kombate" userId="10ba411c-9321-4392-8071-98fcdaab8bcd" providerId="ADAL" clId="{FA53EB36-C079-496A-B2D0-A5B6AD5464D2}" dt="2021-11-18T10:34:50.518" v="1875" actId="478"/>
          <ac:picMkLst>
            <pc:docMk/>
            <pc:sldMk cId="2485795631" sldId="256"/>
            <ac:picMk id="46" creationId="{11641094-3DF5-4F40-91B3-F16EB872EA99}"/>
          </ac:picMkLst>
        </pc:picChg>
        <pc:picChg chg="mod">
          <ac:chgData name="Mike Kombate" userId="10ba411c-9321-4392-8071-98fcdaab8bcd" providerId="ADAL" clId="{FA53EB36-C079-496A-B2D0-A5B6AD5464D2}" dt="2021-11-18T11:04:18.856" v="1951" actId="571"/>
          <ac:picMkLst>
            <pc:docMk/>
            <pc:sldMk cId="2485795631" sldId="256"/>
            <ac:picMk id="46" creationId="{19F4ED94-BE4A-4C49-AD47-E7E867B1ECC4}"/>
          </ac:picMkLst>
        </pc:picChg>
      </pc:sldChg>
      <pc:sldMasterChg chg="modSp modSldLayout">
        <pc:chgData name="Mike Kombate" userId="10ba411c-9321-4392-8071-98fcdaab8bcd" providerId="ADAL" clId="{FA53EB36-C079-496A-B2D0-A5B6AD5464D2}" dt="2021-11-18T12:47:16.171" v="3145"/>
        <pc:sldMasterMkLst>
          <pc:docMk/>
          <pc:sldMasterMk cId="3478836933" sldId="2147483672"/>
        </pc:sldMasterMkLst>
        <pc:spChg chg="mod">
          <ac:chgData name="Mike Kombate" userId="10ba411c-9321-4392-8071-98fcdaab8bcd" providerId="ADAL" clId="{FA53EB36-C079-496A-B2D0-A5B6AD5464D2}" dt="2021-11-18T12:47:16.171" v="3145"/>
          <ac:spMkLst>
            <pc:docMk/>
            <pc:sldMasterMk cId="3478836933" sldId="2147483672"/>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ac:spMk id="3"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ac:spMk id="4"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ac:spMk id="5"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ac:spMk id="6" creationId="{00000000-0000-0000-0000-000000000000}"/>
          </ac:spMkLst>
        </pc:spChg>
        <pc:sldLayoutChg chg="modSp">
          <pc:chgData name="Mike Kombate" userId="10ba411c-9321-4392-8071-98fcdaab8bcd" providerId="ADAL" clId="{FA53EB36-C079-496A-B2D0-A5B6AD5464D2}" dt="2021-11-18T12:47:16.171" v="3145"/>
          <pc:sldLayoutMkLst>
            <pc:docMk/>
            <pc:sldMasterMk cId="3478836933" sldId="2147483672"/>
            <pc:sldLayoutMk cId="3430199691" sldId="2147483673"/>
          </pc:sldLayoutMkLst>
          <pc:spChg chg="mod">
            <ac:chgData name="Mike Kombate" userId="10ba411c-9321-4392-8071-98fcdaab8bcd" providerId="ADAL" clId="{FA53EB36-C079-496A-B2D0-A5B6AD5464D2}" dt="2021-11-18T12:47:16.171" v="3145"/>
            <ac:spMkLst>
              <pc:docMk/>
              <pc:sldMasterMk cId="3478836933" sldId="2147483672"/>
              <pc:sldLayoutMk cId="3430199691" sldId="2147483673"/>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3430199691" sldId="2147483673"/>
              <ac:spMk id="3" creationId="{00000000-0000-0000-0000-000000000000}"/>
            </ac:spMkLst>
          </pc:spChg>
        </pc:sldLayoutChg>
        <pc:sldLayoutChg chg="modSp">
          <pc:chgData name="Mike Kombate" userId="10ba411c-9321-4392-8071-98fcdaab8bcd" providerId="ADAL" clId="{FA53EB36-C079-496A-B2D0-A5B6AD5464D2}" dt="2021-11-18T12:47:16.171" v="3145"/>
          <pc:sldLayoutMkLst>
            <pc:docMk/>
            <pc:sldMasterMk cId="3478836933" sldId="2147483672"/>
            <pc:sldLayoutMk cId="3634484059" sldId="2147483675"/>
          </pc:sldLayoutMkLst>
          <pc:spChg chg="mod">
            <ac:chgData name="Mike Kombate" userId="10ba411c-9321-4392-8071-98fcdaab8bcd" providerId="ADAL" clId="{FA53EB36-C079-496A-B2D0-A5B6AD5464D2}" dt="2021-11-18T12:47:16.171" v="3145"/>
            <ac:spMkLst>
              <pc:docMk/>
              <pc:sldMasterMk cId="3478836933" sldId="2147483672"/>
              <pc:sldLayoutMk cId="3634484059" sldId="2147483675"/>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3634484059" sldId="2147483675"/>
              <ac:spMk id="3" creationId="{00000000-0000-0000-0000-000000000000}"/>
            </ac:spMkLst>
          </pc:spChg>
        </pc:sldLayoutChg>
        <pc:sldLayoutChg chg="modSp">
          <pc:chgData name="Mike Kombate" userId="10ba411c-9321-4392-8071-98fcdaab8bcd" providerId="ADAL" clId="{FA53EB36-C079-496A-B2D0-A5B6AD5464D2}" dt="2021-11-18T12:47:16.171" v="3145"/>
          <pc:sldLayoutMkLst>
            <pc:docMk/>
            <pc:sldMasterMk cId="3478836933" sldId="2147483672"/>
            <pc:sldLayoutMk cId="3891714337" sldId="2147483676"/>
          </pc:sldLayoutMkLst>
          <pc:spChg chg="mod">
            <ac:chgData name="Mike Kombate" userId="10ba411c-9321-4392-8071-98fcdaab8bcd" providerId="ADAL" clId="{FA53EB36-C079-496A-B2D0-A5B6AD5464D2}" dt="2021-11-18T12:47:16.171" v="3145"/>
            <ac:spMkLst>
              <pc:docMk/>
              <pc:sldMasterMk cId="3478836933" sldId="2147483672"/>
              <pc:sldLayoutMk cId="3891714337" sldId="2147483676"/>
              <ac:spMk id="3"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3891714337" sldId="2147483676"/>
              <ac:spMk id="4" creationId="{00000000-0000-0000-0000-000000000000}"/>
            </ac:spMkLst>
          </pc:spChg>
        </pc:sldLayoutChg>
        <pc:sldLayoutChg chg="modSp">
          <pc:chgData name="Mike Kombate" userId="10ba411c-9321-4392-8071-98fcdaab8bcd" providerId="ADAL" clId="{FA53EB36-C079-496A-B2D0-A5B6AD5464D2}" dt="2021-11-18T12:47:16.171" v="3145"/>
          <pc:sldLayoutMkLst>
            <pc:docMk/>
            <pc:sldMasterMk cId="3478836933" sldId="2147483672"/>
            <pc:sldLayoutMk cId="2876998713" sldId="2147483677"/>
          </pc:sldLayoutMkLst>
          <pc:spChg chg="mod">
            <ac:chgData name="Mike Kombate" userId="10ba411c-9321-4392-8071-98fcdaab8bcd" providerId="ADAL" clId="{FA53EB36-C079-496A-B2D0-A5B6AD5464D2}" dt="2021-11-18T12:47:16.171" v="3145"/>
            <ac:spMkLst>
              <pc:docMk/>
              <pc:sldMasterMk cId="3478836933" sldId="2147483672"/>
              <pc:sldLayoutMk cId="2876998713" sldId="2147483677"/>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2876998713" sldId="2147483677"/>
              <ac:spMk id="3"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2876998713" sldId="2147483677"/>
              <ac:spMk id="4"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2876998713" sldId="2147483677"/>
              <ac:spMk id="5"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2876998713" sldId="2147483677"/>
              <ac:spMk id="6" creationId="{00000000-0000-0000-0000-000000000000}"/>
            </ac:spMkLst>
          </pc:spChg>
        </pc:sldLayoutChg>
        <pc:sldLayoutChg chg="modSp">
          <pc:chgData name="Mike Kombate" userId="10ba411c-9321-4392-8071-98fcdaab8bcd" providerId="ADAL" clId="{FA53EB36-C079-496A-B2D0-A5B6AD5464D2}" dt="2021-11-18T12:47:16.171" v="3145"/>
          <pc:sldLayoutMkLst>
            <pc:docMk/>
            <pc:sldMasterMk cId="3478836933" sldId="2147483672"/>
            <pc:sldLayoutMk cId="4185462604" sldId="2147483680"/>
          </pc:sldLayoutMkLst>
          <pc:spChg chg="mod">
            <ac:chgData name="Mike Kombate" userId="10ba411c-9321-4392-8071-98fcdaab8bcd" providerId="ADAL" clId="{FA53EB36-C079-496A-B2D0-A5B6AD5464D2}" dt="2021-11-18T12:47:16.171" v="3145"/>
            <ac:spMkLst>
              <pc:docMk/>
              <pc:sldMasterMk cId="3478836933" sldId="2147483672"/>
              <pc:sldLayoutMk cId="4185462604" sldId="2147483680"/>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4185462604" sldId="2147483680"/>
              <ac:spMk id="3"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4185462604" sldId="2147483680"/>
              <ac:spMk id="4" creationId="{00000000-0000-0000-0000-000000000000}"/>
            </ac:spMkLst>
          </pc:spChg>
        </pc:sldLayoutChg>
        <pc:sldLayoutChg chg="modSp">
          <pc:chgData name="Mike Kombate" userId="10ba411c-9321-4392-8071-98fcdaab8bcd" providerId="ADAL" clId="{FA53EB36-C079-496A-B2D0-A5B6AD5464D2}" dt="2021-11-18T12:47:16.171" v="3145"/>
          <pc:sldLayoutMkLst>
            <pc:docMk/>
            <pc:sldMasterMk cId="3478836933" sldId="2147483672"/>
            <pc:sldLayoutMk cId="284633020" sldId="2147483681"/>
          </pc:sldLayoutMkLst>
          <pc:spChg chg="mod">
            <ac:chgData name="Mike Kombate" userId="10ba411c-9321-4392-8071-98fcdaab8bcd" providerId="ADAL" clId="{FA53EB36-C079-496A-B2D0-A5B6AD5464D2}" dt="2021-11-18T12:47:16.171" v="3145"/>
            <ac:spMkLst>
              <pc:docMk/>
              <pc:sldMasterMk cId="3478836933" sldId="2147483672"/>
              <pc:sldLayoutMk cId="284633020" sldId="2147483681"/>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284633020" sldId="2147483681"/>
              <ac:spMk id="3"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284633020" sldId="2147483681"/>
              <ac:spMk id="4" creationId="{00000000-0000-0000-0000-000000000000}"/>
            </ac:spMkLst>
          </pc:spChg>
        </pc:sldLayoutChg>
        <pc:sldLayoutChg chg="modSp">
          <pc:chgData name="Mike Kombate" userId="10ba411c-9321-4392-8071-98fcdaab8bcd" providerId="ADAL" clId="{FA53EB36-C079-496A-B2D0-A5B6AD5464D2}" dt="2021-11-18T12:47:16.171" v="3145"/>
          <pc:sldLayoutMkLst>
            <pc:docMk/>
            <pc:sldMasterMk cId="3478836933" sldId="2147483672"/>
            <pc:sldLayoutMk cId="1249256387" sldId="2147483683"/>
          </pc:sldLayoutMkLst>
          <pc:spChg chg="mod">
            <ac:chgData name="Mike Kombate" userId="10ba411c-9321-4392-8071-98fcdaab8bcd" providerId="ADAL" clId="{FA53EB36-C079-496A-B2D0-A5B6AD5464D2}" dt="2021-11-18T12:47:16.171" v="3145"/>
            <ac:spMkLst>
              <pc:docMk/>
              <pc:sldMasterMk cId="3478836933" sldId="2147483672"/>
              <pc:sldLayoutMk cId="1249256387" sldId="2147483683"/>
              <ac:spMk id="2" creationId="{00000000-0000-0000-0000-000000000000}"/>
            </ac:spMkLst>
          </pc:spChg>
          <pc:spChg chg="mod">
            <ac:chgData name="Mike Kombate" userId="10ba411c-9321-4392-8071-98fcdaab8bcd" providerId="ADAL" clId="{FA53EB36-C079-496A-B2D0-A5B6AD5464D2}" dt="2021-11-18T12:47:16.171" v="3145"/>
            <ac:spMkLst>
              <pc:docMk/>
              <pc:sldMasterMk cId="3478836933" sldId="2147483672"/>
              <pc:sldLayoutMk cId="1249256387" sldId="2147483683"/>
              <ac:spMk id="3" creationId="{00000000-0000-0000-0000-000000000000}"/>
            </ac:spMkLst>
          </pc:spChg>
        </pc:sldLayoutChg>
      </pc:sldMasterChg>
    </pc:docChg>
  </pc:docChgLst>
</pc:chgInfo>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carletoncollegemn-my.sharepoint.com/personal/kombatem_carleton_edu/Documents/Chauvin%20Verdict%20Data%20Cleaned%20-%2011-10-21%20-%20Anonymized%20(2).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https://carletoncollegemn-my.sharepoint.com/personal/kombatem_carleton_edu/Documents/Chauvin%20Verdict%20Data%20Cleaned%20-%2011-10-21%20-%20Anonymized%20(2).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Sheet2!$A$191:$B$204</cx:f>
        <cx:lvl ptCount="14">
          <cx:pt idx="0">CNN</cx:pt>
          <cx:pt idx="1">FOX</cx:pt>
          <cx:pt idx="2">MSNBC</cx:pt>
          <cx:pt idx="3">CNN</cx:pt>
          <cx:pt idx="4">FOX</cx:pt>
          <cx:pt idx="5">MSNBC</cx:pt>
          <cx:pt idx="6">CNN</cx:pt>
          <cx:pt idx="7">MSNBC</cx:pt>
          <cx:pt idx="8">CNN</cx:pt>
          <cx:pt idx="9">FOX</cx:pt>
          <cx:pt idx="10">MSNBC</cx:pt>
          <cx:pt idx="11">CNN</cx:pt>
          <cx:pt idx="12">FOX</cx:pt>
          <cx:pt idx="13">MSNBC</cx:pt>
        </cx:lvl>
        <cx:lvl ptCount="14">
          <cx:pt idx="0">Both Thematic and Episodic</cx:pt>
          <cx:pt idx="1">Both Thematic and Episodic</cx:pt>
          <cx:pt idx="2">Both Thematic and Episodic</cx:pt>
          <cx:pt idx="3">Entirely episodic</cx:pt>
          <cx:pt idx="4">Entirely episodic</cx:pt>
          <cx:pt idx="5">Entirely episodic</cx:pt>
          <cx:pt idx="6">Entirely Thematic</cx:pt>
          <cx:pt idx="7">Entirely Thematic</cx:pt>
          <cx:pt idx="8">Mostly Episodic</cx:pt>
          <cx:pt idx="9">Mostly Episodic</cx:pt>
          <cx:pt idx="10">Mostly Episodic</cx:pt>
          <cx:pt idx="11">Mostly Thematic</cx:pt>
          <cx:pt idx="12">Mostly Thematic</cx:pt>
          <cx:pt idx="13">Mostly Thematic</cx:pt>
        </cx:lvl>
      </cx:strDim>
      <cx:numDim type="size">
        <cx:f>Sheet2!$C$191:$C$204</cx:f>
        <cx:lvl ptCount="14" formatCode="General">
          <cx:pt idx="0">11</cx:pt>
          <cx:pt idx="1">4</cx:pt>
          <cx:pt idx="2">5</cx:pt>
          <cx:pt idx="3">11</cx:pt>
          <cx:pt idx="4">8</cx:pt>
          <cx:pt idx="5">3</cx:pt>
          <cx:pt idx="6">1</cx:pt>
          <cx:pt idx="7">1</cx:pt>
          <cx:pt idx="8">9</cx:pt>
          <cx:pt idx="9">21</cx:pt>
          <cx:pt idx="10">10</cx:pt>
          <cx:pt idx="11">6</cx:pt>
          <cx:pt idx="12">4</cx:pt>
          <cx:pt idx="13">1</cx:pt>
        </cx:lvl>
      </cx:numDim>
    </cx:data>
  </cx:chartData>
  <cx:chart>
    <cx:title pos="t" align="ctr" overlay="0">
      <cx:tx>
        <cx:txData>
          <cx:v>Distribution of Story Structure (Thematic vs. Episodic) Accros the CNN, Fox News, and MSNBC National Cable News Stations</cx:v>
        </cx:txData>
      </cx:tx>
      <cx:txPr>
        <a:bodyPr spcFirstLastPara="1" vertOverflow="ellipsis" horzOverflow="overflow" wrap="square" lIns="0" tIns="0" rIns="0" bIns="0" anchor="ctr" anchorCtr="1"/>
        <a:lstStyle/>
        <a:p>
          <a:pPr algn="ctr" rtl="0">
            <a:defRPr>
              <a:solidFill>
                <a:schemeClr val="tx1"/>
              </a:solidFill>
            </a:defRPr>
          </a:pPr>
          <a:r>
            <a:rPr lang="en-US" sz="1400" b="0" i="0" u="none" strike="noStrike" baseline="0">
              <a:solidFill>
                <a:schemeClr val="tx1"/>
              </a:solidFill>
              <a:latin typeface="Agency FB" panose="020B0503020202020204" pitchFamily="34" charset="0"/>
            </a:rPr>
            <a:t>Distribution of Story Structure (Thematic vs. Episodic) Accros the CNN, Fox News, and MSNBC National Cable News Stations</a:t>
          </a:r>
        </a:p>
      </cx:txPr>
    </cx:title>
    <cx:plotArea>
      <cx:plotAreaRegion>
        <cx:series layoutId="treemap" uniqueId="{FC3901CC-4E02-4355-8FE6-054EBF8C5410}">
          <cx:dataLabels>
            <cx:visibility seriesName="0" categoryName="1" value="0"/>
            <cx:separator>, </cx:separator>
          </cx:dataLabels>
          <cx:dataId val="0"/>
          <cx:layoutPr>
            <cx:parentLabelLayout val="overlapping"/>
          </cx:layoutPr>
        </cx:series>
      </cx:plotAreaRegion>
    </cx:plotArea>
    <cx:legend pos="t" align="ctr" overlay="0"/>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Sheet2!$A$171:$B$185</cx:f>
        <cx:lvl ptCount="15">
          <cx:pt idx="0">CNN</cx:pt>
          <cx:pt idx="1">MSNBC</cx:pt>
          <cx:pt idx="2">FOX</cx:pt>
          <cx:pt idx="3">CNN</cx:pt>
          <cx:pt idx="4">FOX</cx:pt>
          <cx:pt idx="5">MSNBC</cx:pt>
          <cx:pt idx="6">CNN</cx:pt>
          <cx:pt idx="7">MSNBC</cx:pt>
          <cx:pt idx="8">FOX</cx:pt>
          <cx:pt idx="9">FOX</cx:pt>
          <cx:pt idx="10">CNN</cx:pt>
          <cx:pt idx="11">MSNBC</cx:pt>
          <cx:pt idx="12">FOX</cx:pt>
          <cx:pt idx="13">CNN</cx:pt>
          <cx:pt idx="14">MSNBC</cx:pt>
        </cx:lvl>
        <cx:lvl ptCount="15">
          <cx:pt idx="0">Entirely retrospective</cx:pt>
          <cx:pt idx="1">Entirely retrospective</cx:pt>
          <cx:pt idx="2">Entirely retrospective</cx:pt>
          <cx:pt idx="3">Equal retrospective and prospective focus</cx:pt>
          <cx:pt idx="4">Equal retrospective and prospective focus</cx:pt>
          <cx:pt idx="5">Equal retrospective and prospective focus</cx:pt>
          <cx:pt idx="6">Mostly prospective, at least one reference is to the past</cx:pt>
          <cx:pt idx="7">Mostly prospective, at least one reference is to the past</cx:pt>
          <cx:pt idx="8">Mostly prospective, at least one reference is to the past</cx:pt>
          <cx:pt idx="9">Mostly retrospective, at least one reference is to the future</cx:pt>
          <cx:pt idx="10">Mostly retrospective, at least one reference is to the future</cx:pt>
          <cx:pt idx="11">Mostly retrospective, at least one reference is to the future</cx:pt>
          <cx:pt idx="12">ONLY on present events as they unfold</cx:pt>
          <cx:pt idx="13">ONLY on present events as they unfold</cx:pt>
          <cx:pt idx="14">Entirely prospective</cx:pt>
        </cx:lvl>
      </cx:strDim>
      <cx:numDim type="size">
        <cx:f>Sheet2!$C$171:$C$185</cx:f>
        <cx:lvl ptCount="15" formatCode="General">
          <cx:pt idx="0">1</cx:pt>
          <cx:pt idx="1">4</cx:pt>
          <cx:pt idx="2">1</cx:pt>
          <cx:pt idx="3">15</cx:pt>
          <cx:pt idx="4">13</cx:pt>
          <cx:pt idx="5">5</cx:pt>
          <cx:pt idx="6">14</cx:pt>
          <cx:pt idx="7">3</cx:pt>
          <cx:pt idx="8">15</cx:pt>
          <cx:pt idx="9">6</cx:pt>
          <cx:pt idx="10">5</cx:pt>
          <cx:pt idx="11">5</cx:pt>
          <cx:pt idx="12">1</cx:pt>
          <cx:pt idx="13">2</cx:pt>
          <cx:pt idx="14">2</cx:pt>
        </cx:lvl>
      </cx:numDim>
    </cx:data>
  </cx:chartData>
  <cx:chart>
    <cx:title pos="t" align="ctr" overlay="0">
      <cx:tx>
        <cx:rich>
          <a:bodyPr spcFirstLastPara="1" vertOverflow="ellipsis" horzOverflow="overflow" wrap="square" lIns="0" tIns="0" rIns="0" bIns="0" anchor="ctr" anchorCtr="1"/>
          <a:lstStyle/>
          <a:p>
            <a:pPr algn="ctr" rtl="0">
              <a:defRPr>
                <a:latin typeface="Agency FB" panose="020B0503020202020204" pitchFamily="34" charset="0"/>
                <a:ea typeface="Agency FB" panose="020B0503020202020204" pitchFamily="34" charset="0"/>
                <a:cs typeface="Agency FB" panose="020B0503020202020204" pitchFamily="34" charset="0"/>
              </a:defRPr>
            </a:pPr>
            <a:r>
              <a:rPr lang="en-US" sz="1400" b="0" i="0" u="none" strike="noStrike" baseline="0" dirty="0">
                <a:solidFill>
                  <a:schemeClr val="tx1"/>
                </a:solidFill>
                <a:latin typeface="Agency FB" panose="020B0503020202020204" pitchFamily="34" charset="0"/>
              </a:rPr>
              <a:t>Distribution of Narrative Focus (Prospective vs. Retrospective) </a:t>
            </a:r>
            <a:r>
              <a:rPr lang="en-US" sz="1400" b="0" i="0" u="none" strike="noStrike" baseline="0" dirty="0" err="1">
                <a:solidFill>
                  <a:schemeClr val="tx1"/>
                </a:solidFill>
                <a:latin typeface="Agency FB" panose="020B0503020202020204" pitchFamily="34" charset="0"/>
              </a:rPr>
              <a:t>Accros</a:t>
            </a:r>
            <a:r>
              <a:rPr lang="en-US" sz="1400" b="0" i="0" u="none" strike="noStrike" baseline="0" dirty="0">
                <a:solidFill>
                  <a:schemeClr val="tx1"/>
                </a:solidFill>
                <a:latin typeface="Agency FB" panose="020B0503020202020204" pitchFamily="34" charset="0"/>
              </a:rPr>
              <a:t> the CNN, Fox News, and MSNBC National Cable News Stations</a:t>
            </a:r>
          </a:p>
        </cx:rich>
      </cx:tx>
    </cx:title>
    <cx:plotArea>
      <cx:plotAreaRegion>
        <cx:series layoutId="treemap" uniqueId="{238674F0-36BA-4D55-9EC7-F0D352EE2A7E}">
          <cx:dataLabels pos="inEnd">
            <cx:txPr>
              <a:bodyPr vertOverflow="overflow" horzOverflow="overflow" wrap="square" lIns="0" tIns="0" rIns="0" bIns="0"/>
              <a:lstStyle/>
              <a:p>
                <a:pPr algn="ctr" rtl="0">
                  <a:defRPr sz="900" b="0" i="0">
                    <a:solidFill>
                      <a:srgbClr val="FFFFFF"/>
                    </a:solidFill>
                    <a:latin typeface="Agency FB" panose="020B0503020202020204" pitchFamily="34" charset="0"/>
                    <a:ea typeface="Agency FB" panose="020B0503020202020204" pitchFamily="34" charset="0"/>
                    <a:cs typeface="Agency FB" panose="020B0503020202020204" pitchFamily="34" charset="0"/>
                  </a:defRPr>
                </a:pPr>
                <a:endParaRPr lang="en-US">
                  <a:latin typeface="Agency FB" panose="020B0503020202020204" pitchFamily="34" charset="0"/>
                </a:endParaRPr>
              </a:p>
            </cx:txPr>
            <cx:visibility seriesName="0" categoryName="1" value="0"/>
          </cx:dataLabels>
          <cx:dataId val="0"/>
          <cx:layoutPr>
            <cx:parentLabelLayout val="overlapping"/>
          </cx:layoutPr>
        </cx:series>
      </cx:plotAreaRegion>
    </cx:plotArea>
    <cx:legend pos="t" align="ctr" overlay="0">
      <cx:txPr>
        <a:bodyPr vertOverflow="overflow" horzOverflow="overflow" wrap="square" lIns="0" tIns="0" rIns="0" bIns="0"/>
        <a:lstStyle/>
        <a:p>
          <a:pPr algn="ctr" rtl="0">
            <a:defRPr sz="900" b="0" i="0">
              <a:solidFill>
                <a:srgbClr val="595959"/>
              </a:solidFill>
              <a:latin typeface="Agency FB" panose="020B0503020202020204" pitchFamily="34" charset="0"/>
              <a:ea typeface="Agency FB" panose="020B0503020202020204" pitchFamily="34" charset="0"/>
              <a:cs typeface="Agency FB" panose="020B0503020202020204" pitchFamily="34" charset="0"/>
            </a:defRPr>
          </a:pPr>
          <a:endParaRPr lang="en-US">
            <a:latin typeface="Agency FB" panose="020B0503020202020204" pitchFamily="34" charset="0"/>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2095078"/>
            <a:ext cx="20574000" cy="4456853"/>
          </a:xfrm>
        </p:spPr>
        <p:txBody>
          <a:bodyPr anchor="b"/>
          <a:lstStyle>
            <a:lvl1pPr algn="ctr">
              <a:defRPr sz="11200"/>
            </a:lvl1pPr>
          </a:lstStyle>
          <a:p>
            <a:r>
              <a:rPr lang="en-US"/>
              <a:t>Click to edit Master title style</a:t>
            </a:r>
            <a:endParaRPr lang="en-US" dirty="0"/>
          </a:p>
        </p:txBody>
      </p:sp>
      <p:sp>
        <p:nvSpPr>
          <p:cNvPr id="3" name="Subtitle 2"/>
          <p:cNvSpPr>
            <a:spLocks noGrp="1"/>
          </p:cNvSpPr>
          <p:nvPr>
            <p:ph type="subTitle" idx="1"/>
          </p:nvPr>
        </p:nvSpPr>
        <p:spPr>
          <a:xfrm>
            <a:off x="3429000" y="6723804"/>
            <a:ext cx="20574000" cy="3090756"/>
          </a:xfrm>
        </p:spPr>
        <p:txBody>
          <a:bodyPr/>
          <a:lstStyle>
            <a:lvl1pPr marL="0" indent="0" algn="ctr">
              <a:buNone/>
              <a:defRPr sz="4480"/>
            </a:lvl1pPr>
            <a:lvl2pPr marL="853455" indent="0" algn="ctr">
              <a:buNone/>
              <a:defRPr sz="3733"/>
            </a:lvl2pPr>
            <a:lvl3pPr marL="1706910" indent="0" algn="ctr">
              <a:buNone/>
              <a:defRPr sz="3360"/>
            </a:lvl3pPr>
            <a:lvl4pPr marL="2560366" indent="0" algn="ctr">
              <a:buNone/>
              <a:defRPr sz="2987"/>
            </a:lvl4pPr>
            <a:lvl5pPr marL="3413821" indent="0" algn="ctr">
              <a:buNone/>
              <a:defRPr sz="2987"/>
            </a:lvl5pPr>
            <a:lvl6pPr marL="4267276" indent="0" algn="ctr">
              <a:buNone/>
              <a:defRPr sz="2987"/>
            </a:lvl6pPr>
            <a:lvl7pPr marL="5120731" indent="0" algn="ctr">
              <a:buNone/>
              <a:defRPr sz="2987"/>
            </a:lvl7pPr>
            <a:lvl8pPr marL="5974187" indent="0" algn="ctr">
              <a:buNone/>
              <a:defRPr sz="2987"/>
            </a:lvl8pPr>
            <a:lvl9pPr marL="6827642" indent="0" algn="ctr">
              <a:buNone/>
              <a:defRPr sz="298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90F1B8-239D-4A4D-B471-E606A4F89021}"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341792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90F1B8-239D-4A4D-B471-E606A4F89021}"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44537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71663" y="3191512"/>
            <a:ext cx="23660100" cy="5325109"/>
          </a:xfrm>
        </p:spPr>
        <p:txBody>
          <a:bodyPr anchor="b"/>
          <a:lstStyle>
            <a:lvl1pPr>
              <a:defRPr sz="11200"/>
            </a:lvl1pPr>
          </a:lstStyle>
          <a:p>
            <a:r>
              <a:rPr lang="en-US"/>
              <a:t>Click to edit Master title style</a:t>
            </a:r>
            <a:endParaRPr lang="en-US" dirty="0"/>
          </a:p>
        </p:txBody>
      </p:sp>
      <p:sp>
        <p:nvSpPr>
          <p:cNvPr id="3" name="Text Placeholder 2"/>
          <p:cNvSpPr>
            <a:spLocks noGrp="1"/>
          </p:cNvSpPr>
          <p:nvPr>
            <p:ph type="body" idx="1"/>
          </p:nvPr>
        </p:nvSpPr>
        <p:spPr>
          <a:xfrm>
            <a:off x="1871663" y="8566999"/>
            <a:ext cx="23660100" cy="2800349"/>
          </a:xfrm>
        </p:spPr>
        <p:txBody>
          <a:bodyPr/>
          <a:lstStyle>
            <a:lvl1pPr marL="0" indent="0">
              <a:buNone/>
              <a:defRPr sz="4480">
                <a:solidFill>
                  <a:schemeClr val="tx1">
                    <a:tint val="75000"/>
                  </a:schemeClr>
                </a:solidFill>
              </a:defRPr>
            </a:lvl1pPr>
            <a:lvl2pPr marL="853455" indent="0">
              <a:buNone/>
              <a:defRPr sz="3733">
                <a:solidFill>
                  <a:schemeClr val="tx1">
                    <a:tint val="75000"/>
                  </a:schemeClr>
                </a:solidFill>
              </a:defRPr>
            </a:lvl2pPr>
            <a:lvl3pPr marL="1706910" indent="0">
              <a:buNone/>
              <a:defRPr sz="3360">
                <a:solidFill>
                  <a:schemeClr val="tx1">
                    <a:tint val="75000"/>
                  </a:schemeClr>
                </a:solidFill>
              </a:defRPr>
            </a:lvl3pPr>
            <a:lvl4pPr marL="2560366" indent="0">
              <a:buNone/>
              <a:defRPr sz="2987">
                <a:solidFill>
                  <a:schemeClr val="tx1">
                    <a:tint val="75000"/>
                  </a:schemeClr>
                </a:solidFill>
              </a:defRPr>
            </a:lvl4pPr>
            <a:lvl5pPr marL="3413821" indent="0">
              <a:buNone/>
              <a:defRPr sz="2987">
                <a:solidFill>
                  <a:schemeClr val="tx1">
                    <a:tint val="75000"/>
                  </a:schemeClr>
                </a:solidFill>
              </a:defRPr>
            </a:lvl5pPr>
            <a:lvl6pPr marL="4267276" indent="0">
              <a:buNone/>
              <a:defRPr sz="2987">
                <a:solidFill>
                  <a:schemeClr val="tx1">
                    <a:tint val="75000"/>
                  </a:schemeClr>
                </a:solidFill>
              </a:defRPr>
            </a:lvl6pPr>
            <a:lvl7pPr marL="5120731" indent="0">
              <a:buNone/>
              <a:defRPr sz="2987">
                <a:solidFill>
                  <a:schemeClr val="tx1">
                    <a:tint val="75000"/>
                  </a:schemeClr>
                </a:solidFill>
              </a:defRPr>
            </a:lvl7pPr>
            <a:lvl8pPr marL="5974187" indent="0">
              <a:buNone/>
              <a:defRPr sz="2987">
                <a:solidFill>
                  <a:schemeClr val="tx1">
                    <a:tint val="75000"/>
                  </a:schemeClr>
                </a:solidFill>
              </a:defRPr>
            </a:lvl8pPr>
            <a:lvl9pPr marL="6827642" indent="0">
              <a:buNone/>
              <a:defRPr sz="298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90F1B8-239D-4A4D-B471-E606A4F89021}"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439915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5950" y="3407833"/>
            <a:ext cx="1165860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887450" y="3407833"/>
            <a:ext cx="11658600" cy="81224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90F1B8-239D-4A4D-B471-E606A4F89021}"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4209392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89523" y="681568"/>
            <a:ext cx="23660100" cy="247438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889524" y="3138171"/>
            <a:ext cx="11605021" cy="1537969"/>
          </a:xfrm>
        </p:spPr>
        <p:txBody>
          <a:bodyPr anchor="b"/>
          <a:lstStyle>
            <a:lvl1pPr marL="0" indent="0">
              <a:buNone/>
              <a:defRPr sz="4480" b="1"/>
            </a:lvl1pPr>
            <a:lvl2pPr marL="853455" indent="0">
              <a:buNone/>
              <a:defRPr sz="3733" b="1"/>
            </a:lvl2pPr>
            <a:lvl3pPr marL="1706910" indent="0">
              <a:buNone/>
              <a:defRPr sz="3360" b="1"/>
            </a:lvl3pPr>
            <a:lvl4pPr marL="2560366" indent="0">
              <a:buNone/>
              <a:defRPr sz="2987" b="1"/>
            </a:lvl4pPr>
            <a:lvl5pPr marL="3413821" indent="0">
              <a:buNone/>
              <a:defRPr sz="2987" b="1"/>
            </a:lvl5pPr>
            <a:lvl6pPr marL="4267276" indent="0">
              <a:buNone/>
              <a:defRPr sz="2987" b="1"/>
            </a:lvl6pPr>
            <a:lvl7pPr marL="5120731" indent="0">
              <a:buNone/>
              <a:defRPr sz="2987" b="1"/>
            </a:lvl7pPr>
            <a:lvl8pPr marL="5974187" indent="0">
              <a:buNone/>
              <a:defRPr sz="2987" b="1"/>
            </a:lvl8pPr>
            <a:lvl9pPr marL="6827642" indent="0">
              <a:buNone/>
              <a:defRPr sz="2987" b="1"/>
            </a:lvl9pPr>
          </a:lstStyle>
          <a:p>
            <a:pPr lvl="0"/>
            <a:r>
              <a:rPr lang="en-US"/>
              <a:t>Click to edit Master text styles</a:t>
            </a:r>
          </a:p>
        </p:txBody>
      </p:sp>
      <p:sp>
        <p:nvSpPr>
          <p:cNvPr id="4" name="Content Placeholder 3"/>
          <p:cNvSpPr>
            <a:spLocks noGrp="1"/>
          </p:cNvSpPr>
          <p:nvPr>
            <p:ph sz="half" idx="2"/>
          </p:nvPr>
        </p:nvSpPr>
        <p:spPr>
          <a:xfrm>
            <a:off x="1889524" y="4676140"/>
            <a:ext cx="11605021"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887450" y="3138171"/>
            <a:ext cx="11662173" cy="1537969"/>
          </a:xfrm>
        </p:spPr>
        <p:txBody>
          <a:bodyPr anchor="b"/>
          <a:lstStyle>
            <a:lvl1pPr marL="0" indent="0">
              <a:buNone/>
              <a:defRPr sz="4480" b="1"/>
            </a:lvl1pPr>
            <a:lvl2pPr marL="853455" indent="0">
              <a:buNone/>
              <a:defRPr sz="3733" b="1"/>
            </a:lvl2pPr>
            <a:lvl3pPr marL="1706910" indent="0">
              <a:buNone/>
              <a:defRPr sz="3360" b="1"/>
            </a:lvl3pPr>
            <a:lvl4pPr marL="2560366" indent="0">
              <a:buNone/>
              <a:defRPr sz="2987" b="1"/>
            </a:lvl4pPr>
            <a:lvl5pPr marL="3413821" indent="0">
              <a:buNone/>
              <a:defRPr sz="2987" b="1"/>
            </a:lvl5pPr>
            <a:lvl6pPr marL="4267276" indent="0">
              <a:buNone/>
              <a:defRPr sz="2987" b="1"/>
            </a:lvl6pPr>
            <a:lvl7pPr marL="5120731" indent="0">
              <a:buNone/>
              <a:defRPr sz="2987" b="1"/>
            </a:lvl7pPr>
            <a:lvl8pPr marL="5974187" indent="0">
              <a:buNone/>
              <a:defRPr sz="2987" b="1"/>
            </a:lvl8pPr>
            <a:lvl9pPr marL="6827642" indent="0">
              <a:buNone/>
              <a:defRPr sz="2987" b="1"/>
            </a:lvl9pPr>
          </a:lstStyle>
          <a:p>
            <a:pPr lvl="0"/>
            <a:r>
              <a:rPr lang="en-US"/>
              <a:t>Click to edit Master text styles</a:t>
            </a:r>
          </a:p>
        </p:txBody>
      </p:sp>
      <p:sp>
        <p:nvSpPr>
          <p:cNvPr id="6" name="Content Placeholder 5"/>
          <p:cNvSpPr>
            <a:spLocks noGrp="1"/>
          </p:cNvSpPr>
          <p:nvPr>
            <p:ph sz="quarter" idx="4"/>
          </p:nvPr>
        </p:nvSpPr>
        <p:spPr>
          <a:xfrm>
            <a:off x="13887450" y="4676140"/>
            <a:ext cx="11662173" cy="68778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90F1B8-239D-4A4D-B471-E606A4F89021}" type="datetimeFigureOut">
              <a:rPr lang="en-US" smtClean="0"/>
              <a:t>3/9/2023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143662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90F1B8-239D-4A4D-B471-E606A4F89021}" type="datetimeFigureOut">
              <a:rPr lang="en-US" smtClean="0"/>
              <a:t>3/9/2023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16405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90F1B8-239D-4A4D-B471-E606A4F89021}" type="datetimeFigureOut">
              <a:rPr lang="en-US" smtClean="0"/>
              <a:t>3/9/2023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917885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4" y="853440"/>
            <a:ext cx="8847533" cy="2987040"/>
          </a:xfrm>
        </p:spPr>
        <p:txBody>
          <a:bodyPr anchor="b"/>
          <a:lstStyle>
            <a:lvl1pPr>
              <a:defRPr sz="5973"/>
            </a:lvl1pPr>
          </a:lstStyle>
          <a:p>
            <a:r>
              <a:rPr lang="en-US"/>
              <a:t>Click to edit Master title style</a:t>
            </a:r>
            <a:endParaRPr lang="en-US" dirty="0"/>
          </a:p>
        </p:txBody>
      </p:sp>
      <p:sp>
        <p:nvSpPr>
          <p:cNvPr id="3" name="Content Placeholder 2"/>
          <p:cNvSpPr>
            <a:spLocks noGrp="1"/>
          </p:cNvSpPr>
          <p:nvPr>
            <p:ph idx="1"/>
          </p:nvPr>
        </p:nvSpPr>
        <p:spPr>
          <a:xfrm>
            <a:off x="11662173" y="1843194"/>
            <a:ext cx="13887450" cy="9097433"/>
          </a:xfrm>
        </p:spPr>
        <p:txBody>
          <a:bodyPr/>
          <a:lstStyle>
            <a:lvl1pPr>
              <a:defRPr sz="5973"/>
            </a:lvl1pPr>
            <a:lvl2pPr>
              <a:defRPr sz="5227"/>
            </a:lvl2pPr>
            <a:lvl3pPr>
              <a:defRPr sz="4480"/>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889524" y="3840480"/>
            <a:ext cx="8847533" cy="7114964"/>
          </a:xfrm>
        </p:spPr>
        <p:txBody>
          <a:bodyPr/>
          <a:lstStyle>
            <a:lvl1pPr marL="0" indent="0">
              <a:buNone/>
              <a:defRPr sz="2987"/>
            </a:lvl1pPr>
            <a:lvl2pPr marL="853455" indent="0">
              <a:buNone/>
              <a:defRPr sz="2613"/>
            </a:lvl2pPr>
            <a:lvl3pPr marL="1706910" indent="0">
              <a:buNone/>
              <a:defRPr sz="2240"/>
            </a:lvl3pPr>
            <a:lvl4pPr marL="2560366" indent="0">
              <a:buNone/>
              <a:defRPr sz="1867"/>
            </a:lvl4pPr>
            <a:lvl5pPr marL="3413821" indent="0">
              <a:buNone/>
              <a:defRPr sz="1867"/>
            </a:lvl5pPr>
            <a:lvl6pPr marL="4267276" indent="0">
              <a:buNone/>
              <a:defRPr sz="1867"/>
            </a:lvl6pPr>
            <a:lvl7pPr marL="5120731" indent="0">
              <a:buNone/>
              <a:defRPr sz="1867"/>
            </a:lvl7pPr>
            <a:lvl8pPr marL="5974187" indent="0">
              <a:buNone/>
              <a:defRPr sz="1867"/>
            </a:lvl8pPr>
            <a:lvl9pPr marL="6827642" indent="0">
              <a:buNone/>
              <a:defRPr sz="1867"/>
            </a:lvl9pPr>
          </a:lstStyle>
          <a:p>
            <a:pPr lvl="0"/>
            <a:r>
              <a:rPr lang="en-US"/>
              <a:t>Click to edit Master text styles</a:t>
            </a:r>
          </a:p>
        </p:txBody>
      </p:sp>
      <p:sp>
        <p:nvSpPr>
          <p:cNvPr id="5" name="Date Placeholder 4"/>
          <p:cNvSpPr>
            <a:spLocks noGrp="1"/>
          </p:cNvSpPr>
          <p:nvPr>
            <p:ph type="dt" sz="half" idx="10"/>
          </p:nvPr>
        </p:nvSpPr>
        <p:spPr/>
        <p:txBody>
          <a:bodyPr/>
          <a:lstStyle/>
          <a:p>
            <a:fld id="{6490F1B8-239D-4A4D-B471-E606A4F89021}"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383546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4" y="853440"/>
            <a:ext cx="8847533" cy="2987040"/>
          </a:xfrm>
        </p:spPr>
        <p:txBody>
          <a:bodyPr anchor="b"/>
          <a:lstStyle>
            <a:lvl1pPr>
              <a:defRPr sz="5973"/>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62173" y="1843194"/>
            <a:ext cx="13887450" cy="9097433"/>
          </a:xfrm>
        </p:spPr>
        <p:txBody>
          <a:bodyPr anchor="t"/>
          <a:lstStyle>
            <a:lvl1pPr marL="0" indent="0">
              <a:buNone/>
              <a:defRPr sz="5973"/>
            </a:lvl1pPr>
            <a:lvl2pPr marL="853455" indent="0">
              <a:buNone/>
              <a:defRPr sz="5227"/>
            </a:lvl2pPr>
            <a:lvl3pPr marL="1706910" indent="0">
              <a:buNone/>
              <a:defRPr sz="4480"/>
            </a:lvl3pPr>
            <a:lvl4pPr marL="2560366" indent="0">
              <a:buNone/>
              <a:defRPr sz="3733"/>
            </a:lvl4pPr>
            <a:lvl5pPr marL="3413821" indent="0">
              <a:buNone/>
              <a:defRPr sz="3733"/>
            </a:lvl5pPr>
            <a:lvl6pPr marL="4267276" indent="0">
              <a:buNone/>
              <a:defRPr sz="3733"/>
            </a:lvl6pPr>
            <a:lvl7pPr marL="5120731" indent="0">
              <a:buNone/>
              <a:defRPr sz="3733"/>
            </a:lvl7pPr>
            <a:lvl8pPr marL="5974187" indent="0">
              <a:buNone/>
              <a:defRPr sz="3733"/>
            </a:lvl8pPr>
            <a:lvl9pPr marL="6827642" indent="0">
              <a:buNone/>
              <a:defRPr sz="3733"/>
            </a:lvl9pPr>
          </a:lstStyle>
          <a:p>
            <a:r>
              <a:rPr lang="en-US"/>
              <a:t>Click icon to add picture</a:t>
            </a:r>
            <a:endParaRPr lang="en-US" dirty="0"/>
          </a:p>
        </p:txBody>
      </p:sp>
      <p:sp>
        <p:nvSpPr>
          <p:cNvPr id="4" name="Text Placeholder 3"/>
          <p:cNvSpPr>
            <a:spLocks noGrp="1"/>
          </p:cNvSpPr>
          <p:nvPr>
            <p:ph type="body" sz="half" idx="2"/>
          </p:nvPr>
        </p:nvSpPr>
        <p:spPr>
          <a:xfrm>
            <a:off x="1889524" y="3840480"/>
            <a:ext cx="8847533" cy="7114964"/>
          </a:xfrm>
        </p:spPr>
        <p:txBody>
          <a:bodyPr/>
          <a:lstStyle>
            <a:lvl1pPr marL="0" indent="0">
              <a:buNone/>
              <a:defRPr sz="2987"/>
            </a:lvl1pPr>
            <a:lvl2pPr marL="853455" indent="0">
              <a:buNone/>
              <a:defRPr sz="2613"/>
            </a:lvl2pPr>
            <a:lvl3pPr marL="1706910" indent="0">
              <a:buNone/>
              <a:defRPr sz="2240"/>
            </a:lvl3pPr>
            <a:lvl4pPr marL="2560366" indent="0">
              <a:buNone/>
              <a:defRPr sz="1867"/>
            </a:lvl4pPr>
            <a:lvl5pPr marL="3413821" indent="0">
              <a:buNone/>
              <a:defRPr sz="1867"/>
            </a:lvl5pPr>
            <a:lvl6pPr marL="4267276" indent="0">
              <a:buNone/>
              <a:defRPr sz="1867"/>
            </a:lvl6pPr>
            <a:lvl7pPr marL="5120731" indent="0">
              <a:buNone/>
              <a:defRPr sz="1867"/>
            </a:lvl7pPr>
            <a:lvl8pPr marL="5974187" indent="0">
              <a:buNone/>
              <a:defRPr sz="1867"/>
            </a:lvl8pPr>
            <a:lvl9pPr marL="6827642" indent="0">
              <a:buNone/>
              <a:defRPr sz="1867"/>
            </a:lvl9pPr>
          </a:lstStyle>
          <a:p>
            <a:pPr lvl="0"/>
            <a:r>
              <a:rPr lang="en-US"/>
              <a:t>Click to edit Master text styles</a:t>
            </a:r>
          </a:p>
        </p:txBody>
      </p:sp>
      <p:sp>
        <p:nvSpPr>
          <p:cNvPr id="5" name="Date Placeholder 4"/>
          <p:cNvSpPr>
            <a:spLocks noGrp="1"/>
          </p:cNvSpPr>
          <p:nvPr>
            <p:ph type="dt" sz="half" idx="10"/>
          </p:nvPr>
        </p:nvSpPr>
        <p:spPr/>
        <p:txBody>
          <a:bodyPr/>
          <a:lstStyle/>
          <a:p>
            <a:fld id="{6490F1B8-239D-4A4D-B471-E606A4F89021}"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2016135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90F1B8-239D-4A4D-B471-E606A4F89021}"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14884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631025" y="681567"/>
            <a:ext cx="5915025" cy="108487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885950" y="681567"/>
            <a:ext cx="17402175" cy="108487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90F1B8-239D-4A4D-B471-E606A4F89021}"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82670-ABD8-40FE-A7F2-FDEEDC9F3AEC}" type="slidenum">
              <a:rPr lang="en-US" smtClean="0"/>
              <a:t>‹#›</a:t>
            </a:fld>
            <a:endParaRPr lang="en-US"/>
          </a:p>
        </p:txBody>
      </p:sp>
    </p:spTree>
    <p:extLst>
      <p:ext uri="{BB962C8B-B14F-4D97-AF65-F5344CB8AC3E}">
        <p14:creationId xmlns:p14="http://schemas.microsoft.com/office/powerpoint/2010/main" val="3268729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5950" y="681568"/>
            <a:ext cx="23660100" cy="24743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885950" y="3407833"/>
            <a:ext cx="23660100" cy="81224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885950" y="11865187"/>
            <a:ext cx="6172200" cy="681567"/>
          </a:xfrm>
          <a:prstGeom prst="rect">
            <a:avLst/>
          </a:prstGeom>
        </p:spPr>
        <p:txBody>
          <a:bodyPr vert="horz" lIns="91440" tIns="45720" rIns="91440" bIns="45720" rtlCol="0" anchor="ctr"/>
          <a:lstStyle>
            <a:lvl1pPr algn="l">
              <a:defRPr sz="2240">
                <a:solidFill>
                  <a:schemeClr val="tx1">
                    <a:tint val="75000"/>
                  </a:schemeClr>
                </a:solidFill>
              </a:defRPr>
            </a:lvl1pPr>
          </a:lstStyle>
          <a:p>
            <a:fld id="{6490F1B8-239D-4A4D-B471-E606A4F89021}" type="datetimeFigureOut">
              <a:rPr lang="en-US" smtClean="0"/>
              <a:t>3/9/2023</a:t>
            </a:fld>
            <a:endParaRPr lang="en-US"/>
          </a:p>
        </p:txBody>
      </p:sp>
      <p:sp>
        <p:nvSpPr>
          <p:cNvPr id="5" name="Footer Placeholder 4"/>
          <p:cNvSpPr>
            <a:spLocks noGrp="1"/>
          </p:cNvSpPr>
          <p:nvPr>
            <p:ph type="ftr" sz="quarter" idx="3"/>
          </p:nvPr>
        </p:nvSpPr>
        <p:spPr>
          <a:xfrm>
            <a:off x="9086850" y="11865187"/>
            <a:ext cx="9258300" cy="681567"/>
          </a:xfrm>
          <a:prstGeom prst="rect">
            <a:avLst/>
          </a:prstGeom>
        </p:spPr>
        <p:txBody>
          <a:bodyPr vert="horz" lIns="91440" tIns="45720" rIns="91440" bIns="45720" rtlCol="0" anchor="ctr"/>
          <a:lstStyle>
            <a:lvl1pPr algn="ctr">
              <a:defRPr sz="22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9373850" y="11865187"/>
            <a:ext cx="6172200" cy="681567"/>
          </a:xfrm>
          <a:prstGeom prst="rect">
            <a:avLst/>
          </a:prstGeom>
        </p:spPr>
        <p:txBody>
          <a:bodyPr vert="horz" lIns="91440" tIns="45720" rIns="91440" bIns="45720" rtlCol="0" anchor="ctr"/>
          <a:lstStyle>
            <a:lvl1pPr algn="r">
              <a:defRPr sz="2240">
                <a:solidFill>
                  <a:schemeClr val="tx1">
                    <a:tint val="75000"/>
                  </a:schemeClr>
                </a:solidFill>
              </a:defRPr>
            </a:lvl1pPr>
          </a:lstStyle>
          <a:p>
            <a:fld id="{B3182670-ABD8-40FE-A7F2-FDEEDC9F3AEC}" type="slidenum">
              <a:rPr lang="en-US" smtClean="0"/>
              <a:t>‹#›</a:t>
            </a:fld>
            <a:endParaRPr lang="en-US"/>
          </a:p>
        </p:txBody>
      </p:sp>
    </p:spTree>
    <p:extLst>
      <p:ext uri="{BB962C8B-B14F-4D97-AF65-F5344CB8AC3E}">
        <p14:creationId xmlns:p14="http://schemas.microsoft.com/office/powerpoint/2010/main" val="2937371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14/relationships/chartEx" Target="../charts/chartEx2.xml"/><Relationship Id="rId13"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5.png"/><Relationship Id="rId12" Type="http://schemas.openxmlformats.org/officeDocument/2006/relationships/hyperlink" Target="https://drive.google.com/file/d/1qBIcVnrQ7mKlsh-uesS_pkfppg21Hj-P/view?usp=shar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14/relationships/chartEx" Target="../charts/chartEx1.xml"/><Relationship Id="rId11" Type="http://schemas.openxmlformats.org/officeDocument/2006/relationships/image" Target="../media/image7.png"/><Relationship Id="rId5" Type="http://schemas.openxmlformats.org/officeDocument/2006/relationships/image" Target="../media/image4.svg"/><Relationship Id="rId15" Type="http://schemas.openxmlformats.org/officeDocument/2006/relationships/image" Target="../media/image9.png"/><Relationship Id="rId10" Type="http://schemas.openxmlformats.org/officeDocument/2006/relationships/hyperlink" Target="https://drive.google.com/file/d/1jzTnYkrerko7s4Hmje8MoqriDODaq_ae/view?usp=sharing" TargetMode="External"/><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hyperlink" Target="https://drive.google.com/file/d/1QwPxLE0BvnJLNMUE04Ixl0NwaBLLIBrv/view?usp=sha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9776535-0DB6-4B7B-879B-1ACCE03D5988}"/>
              </a:ext>
            </a:extLst>
          </p:cNvPr>
          <p:cNvSpPr/>
          <p:nvPr/>
        </p:nvSpPr>
        <p:spPr>
          <a:xfrm>
            <a:off x="497688" y="1945011"/>
            <a:ext cx="7963258" cy="10592542"/>
          </a:xfrm>
          <a:prstGeom prst="rect">
            <a:avLst/>
          </a:pr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3AE41E3-43CA-4AC4-8535-9C3203039832}"/>
              </a:ext>
            </a:extLst>
          </p:cNvPr>
          <p:cNvSpPr txBox="1"/>
          <p:nvPr/>
        </p:nvSpPr>
        <p:spPr>
          <a:xfrm>
            <a:off x="346335" y="0"/>
            <a:ext cx="10073720" cy="1354345"/>
          </a:xfrm>
          <a:prstGeom prst="rect">
            <a:avLst/>
          </a:prstGeom>
          <a:noFill/>
        </p:spPr>
        <p:txBody>
          <a:bodyPr wrap="none" rtlCol="0">
            <a:spAutoFit/>
          </a:bodyPr>
          <a:lstStyle/>
          <a:p>
            <a:r>
              <a:rPr lang="en-US" sz="8201" b="1" dirty="0">
                <a:solidFill>
                  <a:schemeClr val="bg1">
                    <a:lumMod val="65000"/>
                  </a:schemeClr>
                </a:solidFill>
                <a:latin typeface="Arial Nova" panose="020B0504020202020204" pitchFamily="34" charset="0"/>
              </a:rPr>
              <a:t>MAKING THE NEWS</a:t>
            </a:r>
          </a:p>
        </p:txBody>
      </p:sp>
      <p:sp>
        <p:nvSpPr>
          <p:cNvPr id="5" name="TextBox 4">
            <a:extLst>
              <a:ext uri="{FF2B5EF4-FFF2-40B4-BE49-F238E27FC236}">
                <a16:creationId xmlns:a16="http://schemas.microsoft.com/office/drawing/2014/main" id="{144535A1-A870-4E7C-90AC-2139AE8370A8}"/>
              </a:ext>
            </a:extLst>
          </p:cNvPr>
          <p:cNvSpPr txBox="1"/>
          <p:nvPr/>
        </p:nvSpPr>
        <p:spPr>
          <a:xfrm>
            <a:off x="425258" y="1"/>
            <a:ext cx="10073720" cy="1354345"/>
          </a:xfrm>
          <a:prstGeom prst="rect">
            <a:avLst/>
          </a:prstGeom>
          <a:noFill/>
        </p:spPr>
        <p:txBody>
          <a:bodyPr wrap="none" rtlCol="0">
            <a:spAutoFit/>
          </a:bodyPr>
          <a:lstStyle/>
          <a:p>
            <a:r>
              <a:rPr lang="en-US" sz="8201" b="1" dirty="0">
                <a:solidFill>
                  <a:schemeClr val="accent1">
                    <a:lumMod val="75000"/>
                  </a:schemeClr>
                </a:solidFill>
                <a:latin typeface="Arial Nova" panose="020B0504020202020204" pitchFamily="34" charset="0"/>
              </a:rPr>
              <a:t>MAKING THE NEWS</a:t>
            </a:r>
          </a:p>
        </p:txBody>
      </p:sp>
      <p:sp>
        <p:nvSpPr>
          <p:cNvPr id="6" name="TextBox 5">
            <a:extLst>
              <a:ext uri="{FF2B5EF4-FFF2-40B4-BE49-F238E27FC236}">
                <a16:creationId xmlns:a16="http://schemas.microsoft.com/office/drawing/2014/main" id="{00E75C85-7D46-4D6D-B5E0-43A1AF107942}"/>
              </a:ext>
            </a:extLst>
          </p:cNvPr>
          <p:cNvSpPr txBox="1"/>
          <p:nvPr/>
        </p:nvSpPr>
        <p:spPr>
          <a:xfrm>
            <a:off x="425258" y="1097267"/>
            <a:ext cx="10149454" cy="707886"/>
          </a:xfrm>
          <a:prstGeom prst="rect">
            <a:avLst/>
          </a:prstGeom>
          <a:noFill/>
        </p:spPr>
        <p:txBody>
          <a:bodyPr wrap="square" rtlCol="0">
            <a:spAutoFit/>
          </a:bodyPr>
          <a:lstStyle/>
          <a:p>
            <a:pPr algn="just"/>
            <a:r>
              <a:rPr lang="en-US" sz="2000" b="1" dirty="0">
                <a:solidFill>
                  <a:srgbClr val="0070C0"/>
                </a:solidFill>
                <a:latin typeface="Arial Nova" panose="020B0504020202020204" pitchFamily="34" charset="0"/>
              </a:rPr>
              <a:t>HOW STRUCTURAL CONSTRUCTION IN NEWS MEDIA CAN BE INDICATIVE OF NARRATIVE FOCUS &amp; REPRESENTATIVE OF THEIR LARGER THEMATIC MESSAGES</a:t>
            </a:r>
          </a:p>
        </p:txBody>
      </p:sp>
      <p:sp>
        <p:nvSpPr>
          <p:cNvPr id="8" name="TextBox 7">
            <a:extLst>
              <a:ext uri="{FF2B5EF4-FFF2-40B4-BE49-F238E27FC236}">
                <a16:creationId xmlns:a16="http://schemas.microsoft.com/office/drawing/2014/main" id="{4D159E07-8D8F-4AAA-9B7A-1C7E5B56BCB3}"/>
              </a:ext>
            </a:extLst>
          </p:cNvPr>
          <p:cNvSpPr txBox="1"/>
          <p:nvPr/>
        </p:nvSpPr>
        <p:spPr>
          <a:xfrm>
            <a:off x="583737" y="2128196"/>
            <a:ext cx="3797001" cy="646331"/>
          </a:xfrm>
          <a:prstGeom prst="rect">
            <a:avLst/>
          </a:prstGeom>
          <a:noFill/>
        </p:spPr>
        <p:txBody>
          <a:bodyPr wrap="square" rtlCol="0">
            <a:spAutoFit/>
          </a:bodyPr>
          <a:lstStyle/>
          <a:p>
            <a:r>
              <a:rPr lang="en-US" sz="3600" b="1" dirty="0">
                <a:solidFill>
                  <a:schemeClr val="bg2">
                    <a:lumMod val="50000"/>
                  </a:schemeClr>
                </a:solidFill>
                <a:latin typeface="Arial Nova" panose="020B0504020202020204" pitchFamily="34" charset="0"/>
              </a:rPr>
              <a:t>THE ENGINEERS</a:t>
            </a:r>
          </a:p>
        </p:txBody>
      </p:sp>
      <p:sp>
        <p:nvSpPr>
          <p:cNvPr id="9" name="TextBox 8">
            <a:extLst>
              <a:ext uri="{FF2B5EF4-FFF2-40B4-BE49-F238E27FC236}">
                <a16:creationId xmlns:a16="http://schemas.microsoft.com/office/drawing/2014/main" id="{4CBF3C4A-6C71-45B4-BB52-BABD8DE12B91}"/>
              </a:ext>
            </a:extLst>
          </p:cNvPr>
          <p:cNvSpPr txBox="1"/>
          <p:nvPr/>
        </p:nvSpPr>
        <p:spPr>
          <a:xfrm>
            <a:off x="993793" y="2819083"/>
            <a:ext cx="6971168" cy="523348"/>
          </a:xfrm>
          <a:prstGeom prst="rect">
            <a:avLst/>
          </a:prstGeom>
          <a:noFill/>
        </p:spPr>
        <p:txBody>
          <a:bodyPr wrap="square" rtlCol="0">
            <a:spAutoFit/>
          </a:bodyPr>
          <a:lstStyle/>
          <a:p>
            <a:r>
              <a:rPr lang="en-US" sz="2801" b="1" dirty="0">
                <a:solidFill>
                  <a:schemeClr val="accent1">
                    <a:lumMod val="75000"/>
                  </a:schemeClr>
                </a:solidFill>
                <a:latin typeface="Arial Nova" panose="020B0504020202020204" pitchFamily="34" charset="0"/>
              </a:rPr>
              <a:t>FOX NEWS              </a:t>
            </a:r>
            <a:r>
              <a:rPr lang="en-US" sz="2801" b="1" dirty="0">
                <a:solidFill>
                  <a:srgbClr val="FF0000"/>
                </a:solidFill>
                <a:latin typeface="Arial Nova" panose="020B0504020202020204" pitchFamily="34" charset="0"/>
              </a:rPr>
              <a:t>CNN</a:t>
            </a:r>
            <a:r>
              <a:rPr lang="en-US" sz="2801" b="1" dirty="0">
                <a:latin typeface="Arial Nova" panose="020B0504020202020204" pitchFamily="34" charset="0"/>
              </a:rPr>
              <a:t>                MSNBC</a:t>
            </a:r>
          </a:p>
        </p:txBody>
      </p:sp>
      <p:sp>
        <p:nvSpPr>
          <p:cNvPr id="10" name="TextBox 9">
            <a:extLst>
              <a:ext uri="{FF2B5EF4-FFF2-40B4-BE49-F238E27FC236}">
                <a16:creationId xmlns:a16="http://schemas.microsoft.com/office/drawing/2014/main" id="{222EEEDD-764F-4FB1-9F35-117A0A300E99}"/>
              </a:ext>
            </a:extLst>
          </p:cNvPr>
          <p:cNvSpPr txBox="1"/>
          <p:nvPr/>
        </p:nvSpPr>
        <p:spPr>
          <a:xfrm>
            <a:off x="1432491" y="3223640"/>
            <a:ext cx="944240" cy="831125"/>
          </a:xfrm>
          <a:prstGeom prst="rect">
            <a:avLst/>
          </a:prstGeom>
          <a:noFill/>
        </p:spPr>
        <p:txBody>
          <a:bodyPr wrap="square" rtlCol="0">
            <a:spAutoFit/>
          </a:bodyPr>
          <a:lstStyle/>
          <a:p>
            <a:pPr algn="ctr"/>
            <a:r>
              <a:rPr lang="en-US" sz="4801" b="1" dirty="0">
                <a:solidFill>
                  <a:schemeClr val="tx1">
                    <a:lumMod val="95000"/>
                    <a:lumOff val="5000"/>
                  </a:schemeClr>
                </a:solidFill>
                <a:latin typeface="Arial Nova" panose="020B0504020202020204" pitchFamily="34" charset="0"/>
              </a:rPr>
              <a:t>37</a:t>
            </a:r>
          </a:p>
        </p:txBody>
      </p:sp>
      <p:sp>
        <p:nvSpPr>
          <p:cNvPr id="11" name="TextBox 10">
            <a:extLst>
              <a:ext uri="{FF2B5EF4-FFF2-40B4-BE49-F238E27FC236}">
                <a16:creationId xmlns:a16="http://schemas.microsoft.com/office/drawing/2014/main" id="{CFCE0931-EAA9-4FCF-90BC-B9CF730FBD35}"/>
              </a:ext>
            </a:extLst>
          </p:cNvPr>
          <p:cNvSpPr txBox="1"/>
          <p:nvPr/>
        </p:nvSpPr>
        <p:spPr>
          <a:xfrm>
            <a:off x="4158010" y="3268265"/>
            <a:ext cx="826546" cy="769570"/>
          </a:xfrm>
          <a:prstGeom prst="rect">
            <a:avLst/>
          </a:prstGeom>
          <a:noFill/>
        </p:spPr>
        <p:txBody>
          <a:bodyPr wrap="square" rtlCol="0">
            <a:spAutoFit/>
          </a:bodyPr>
          <a:lstStyle/>
          <a:p>
            <a:pPr algn="ctr"/>
            <a:r>
              <a:rPr lang="en-US" sz="4401" b="1" dirty="0">
                <a:latin typeface="Arial Nova" panose="020B0504020202020204" pitchFamily="34" charset="0"/>
              </a:rPr>
              <a:t>38</a:t>
            </a:r>
          </a:p>
        </p:txBody>
      </p:sp>
      <p:sp>
        <p:nvSpPr>
          <p:cNvPr id="12" name="TextBox 11">
            <a:extLst>
              <a:ext uri="{FF2B5EF4-FFF2-40B4-BE49-F238E27FC236}">
                <a16:creationId xmlns:a16="http://schemas.microsoft.com/office/drawing/2014/main" id="{52720DF2-A4E9-420B-9C4E-D16BB57C321C}"/>
              </a:ext>
            </a:extLst>
          </p:cNvPr>
          <p:cNvSpPr txBox="1"/>
          <p:nvPr/>
        </p:nvSpPr>
        <p:spPr>
          <a:xfrm>
            <a:off x="6584769" y="3250158"/>
            <a:ext cx="826544" cy="769570"/>
          </a:xfrm>
          <a:prstGeom prst="rect">
            <a:avLst/>
          </a:prstGeom>
          <a:noFill/>
        </p:spPr>
        <p:txBody>
          <a:bodyPr wrap="square" rtlCol="0">
            <a:spAutoFit/>
          </a:bodyPr>
          <a:lstStyle/>
          <a:p>
            <a:r>
              <a:rPr lang="en-US" sz="4401" b="1" dirty="0">
                <a:latin typeface="Arial Nova" panose="020B0504020202020204" pitchFamily="34" charset="0"/>
              </a:rPr>
              <a:t>20</a:t>
            </a:r>
          </a:p>
        </p:txBody>
      </p:sp>
      <p:sp>
        <p:nvSpPr>
          <p:cNvPr id="14" name="TextBox 13">
            <a:extLst>
              <a:ext uri="{FF2B5EF4-FFF2-40B4-BE49-F238E27FC236}">
                <a16:creationId xmlns:a16="http://schemas.microsoft.com/office/drawing/2014/main" id="{0FEF249A-412E-4754-B0EC-0511CA3968B5}"/>
              </a:ext>
            </a:extLst>
          </p:cNvPr>
          <p:cNvSpPr txBox="1"/>
          <p:nvPr/>
        </p:nvSpPr>
        <p:spPr>
          <a:xfrm>
            <a:off x="1431408" y="3869969"/>
            <a:ext cx="945323" cy="369332"/>
          </a:xfrm>
          <a:prstGeom prst="rect">
            <a:avLst/>
          </a:prstGeom>
          <a:noFill/>
        </p:spPr>
        <p:txBody>
          <a:bodyPr wrap="none" rtlCol="0">
            <a:spAutoFit/>
          </a:bodyPr>
          <a:lstStyle/>
          <a:p>
            <a:r>
              <a:rPr lang="en-US" dirty="0"/>
              <a:t>STORIES</a:t>
            </a:r>
          </a:p>
        </p:txBody>
      </p:sp>
      <p:sp>
        <p:nvSpPr>
          <p:cNvPr id="15" name="TextBox 14">
            <a:extLst>
              <a:ext uri="{FF2B5EF4-FFF2-40B4-BE49-F238E27FC236}">
                <a16:creationId xmlns:a16="http://schemas.microsoft.com/office/drawing/2014/main" id="{55161BF1-350F-4777-8676-A11A13F50607}"/>
              </a:ext>
            </a:extLst>
          </p:cNvPr>
          <p:cNvSpPr txBox="1"/>
          <p:nvPr/>
        </p:nvSpPr>
        <p:spPr>
          <a:xfrm>
            <a:off x="4098623" y="3869969"/>
            <a:ext cx="945323" cy="369332"/>
          </a:xfrm>
          <a:prstGeom prst="rect">
            <a:avLst/>
          </a:prstGeom>
          <a:noFill/>
        </p:spPr>
        <p:txBody>
          <a:bodyPr wrap="none" rtlCol="0">
            <a:spAutoFit/>
          </a:bodyPr>
          <a:lstStyle/>
          <a:p>
            <a:r>
              <a:rPr lang="en-US" dirty="0"/>
              <a:t>STORIES</a:t>
            </a:r>
          </a:p>
        </p:txBody>
      </p:sp>
      <p:sp>
        <p:nvSpPr>
          <p:cNvPr id="16" name="TextBox 15">
            <a:extLst>
              <a:ext uri="{FF2B5EF4-FFF2-40B4-BE49-F238E27FC236}">
                <a16:creationId xmlns:a16="http://schemas.microsoft.com/office/drawing/2014/main" id="{5BBFEC22-601D-4299-AA47-A2BC084A3AA8}"/>
              </a:ext>
            </a:extLst>
          </p:cNvPr>
          <p:cNvSpPr txBox="1"/>
          <p:nvPr/>
        </p:nvSpPr>
        <p:spPr>
          <a:xfrm>
            <a:off x="6525381" y="3869969"/>
            <a:ext cx="945323" cy="369332"/>
          </a:xfrm>
          <a:prstGeom prst="rect">
            <a:avLst/>
          </a:prstGeom>
          <a:noFill/>
        </p:spPr>
        <p:txBody>
          <a:bodyPr wrap="square" rtlCol="0">
            <a:spAutoFit/>
          </a:bodyPr>
          <a:lstStyle/>
          <a:p>
            <a:r>
              <a:rPr lang="en-US" dirty="0"/>
              <a:t>STORIES</a:t>
            </a:r>
          </a:p>
        </p:txBody>
      </p:sp>
      <p:sp>
        <p:nvSpPr>
          <p:cNvPr id="17" name="TextBox 16">
            <a:extLst>
              <a:ext uri="{FF2B5EF4-FFF2-40B4-BE49-F238E27FC236}">
                <a16:creationId xmlns:a16="http://schemas.microsoft.com/office/drawing/2014/main" id="{5CAA50A2-0B51-4237-AAF4-500A90C6F416}"/>
              </a:ext>
            </a:extLst>
          </p:cNvPr>
          <p:cNvSpPr txBox="1"/>
          <p:nvPr/>
        </p:nvSpPr>
        <p:spPr>
          <a:xfrm>
            <a:off x="993791" y="4283862"/>
            <a:ext cx="6760864" cy="1323439"/>
          </a:xfrm>
          <a:prstGeom prst="rect">
            <a:avLst/>
          </a:prstGeom>
          <a:noFill/>
        </p:spPr>
        <p:txBody>
          <a:bodyPr wrap="square" rtlCol="0">
            <a:spAutoFit/>
          </a:bodyPr>
          <a:lstStyle/>
          <a:p>
            <a:pPr algn="just"/>
            <a:r>
              <a:rPr lang="en-US" sz="2000" dirty="0">
                <a:latin typeface="Arial Nova" panose="020B0504020202020204" pitchFamily="34" charset="0"/>
              </a:rPr>
              <a:t>This analysis was conducted using video footage of news stories distributed across Fox News (37 stories), CNN (38 stories), and the MSNBC (20 stories) national cable news stations. </a:t>
            </a:r>
          </a:p>
        </p:txBody>
      </p:sp>
      <p:grpSp>
        <p:nvGrpSpPr>
          <p:cNvPr id="36" name="Group 35">
            <a:extLst>
              <a:ext uri="{FF2B5EF4-FFF2-40B4-BE49-F238E27FC236}">
                <a16:creationId xmlns:a16="http://schemas.microsoft.com/office/drawing/2014/main" id="{E24AC1D8-3892-4BCE-A558-FB37C3776092}"/>
              </a:ext>
            </a:extLst>
          </p:cNvPr>
          <p:cNvGrpSpPr/>
          <p:nvPr/>
        </p:nvGrpSpPr>
        <p:grpSpPr>
          <a:xfrm>
            <a:off x="1079842" y="5656593"/>
            <a:ext cx="1886860" cy="1323439"/>
            <a:chOff x="738184" y="5880439"/>
            <a:chExt cx="1977705" cy="1402939"/>
          </a:xfrm>
          <a:solidFill>
            <a:schemeClr val="tx1"/>
          </a:solidFill>
        </p:grpSpPr>
        <p:pic>
          <p:nvPicPr>
            <p:cNvPr id="31" name="Graphic 30" descr="Office worker male with solid fill">
              <a:extLst>
                <a:ext uri="{FF2B5EF4-FFF2-40B4-BE49-F238E27FC236}">
                  <a16:creationId xmlns:a16="http://schemas.microsoft.com/office/drawing/2014/main" id="{748F1720-FE2C-4F5D-B8D1-62CC55B776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61067" y="5928556"/>
              <a:ext cx="1354822" cy="1354822"/>
            </a:xfrm>
            <a:prstGeom prst="rect">
              <a:avLst/>
            </a:prstGeom>
          </p:spPr>
        </p:pic>
        <p:pic>
          <p:nvPicPr>
            <p:cNvPr id="33" name="Graphic 32" descr="Office worker female with solid fill">
              <a:extLst>
                <a:ext uri="{FF2B5EF4-FFF2-40B4-BE49-F238E27FC236}">
                  <a16:creationId xmlns:a16="http://schemas.microsoft.com/office/drawing/2014/main" id="{4C56EF3E-B262-4CB1-9530-6D37EB24C9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8184" y="5880439"/>
              <a:ext cx="1245766" cy="1245766"/>
            </a:xfrm>
            <a:prstGeom prst="rect">
              <a:avLst/>
            </a:prstGeom>
          </p:spPr>
        </p:pic>
      </p:grpSp>
      <p:sp>
        <p:nvSpPr>
          <p:cNvPr id="35" name="TextBox 34">
            <a:extLst>
              <a:ext uri="{FF2B5EF4-FFF2-40B4-BE49-F238E27FC236}">
                <a16:creationId xmlns:a16="http://schemas.microsoft.com/office/drawing/2014/main" id="{1418125F-9C5E-4761-BC86-C218838ACCA8}"/>
              </a:ext>
            </a:extLst>
          </p:cNvPr>
          <p:cNvSpPr txBox="1"/>
          <p:nvPr/>
        </p:nvSpPr>
        <p:spPr>
          <a:xfrm>
            <a:off x="1167709" y="6704862"/>
            <a:ext cx="1971826" cy="1108124"/>
          </a:xfrm>
          <a:prstGeom prst="rect">
            <a:avLst/>
          </a:prstGeom>
          <a:noFill/>
        </p:spPr>
        <p:txBody>
          <a:bodyPr wrap="square" rtlCol="0">
            <a:spAutoFit/>
          </a:bodyPr>
          <a:lstStyle/>
          <a:p>
            <a:r>
              <a:rPr lang="en-US" sz="6601" dirty="0">
                <a:solidFill>
                  <a:schemeClr val="accent5">
                    <a:lumMod val="50000"/>
                  </a:schemeClr>
                </a:solidFill>
                <a:latin typeface="Arial Nova" panose="020B0504020202020204" pitchFamily="34" charset="0"/>
              </a:rPr>
              <a:t>95%</a:t>
            </a:r>
          </a:p>
        </p:txBody>
      </p:sp>
      <p:sp>
        <p:nvSpPr>
          <p:cNvPr id="38" name="TextBox 37">
            <a:extLst>
              <a:ext uri="{FF2B5EF4-FFF2-40B4-BE49-F238E27FC236}">
                <a16:creationId xmlns:a16="http://schemas.microsoft.com/office/drawing/2014/main" id="{A918D845-D5CB-438D-83A9-117DFF8F5D0A}"/>
              </a:ext>
            </a:extLst>
          </p:cNvPr>
          <p:cNvSpPr txBox="1"/>
          <p:nvPr/>
        </p:nvSpPr>
        <p:spPr>
          <a:xfrm>
            <a:off x="2880651" y="5836525"/>
            <a:ext cx="4874004" cy="1631216"/>
          </a:xfrm>
          <a:prstGeom prst="rect">
            <a:avLst/>
          </a:prstGeom>
          <a:noFill/>
        </p:spPr>
        <p:txBody>
          <a:bodyPr wrap="square" rtlCol="0">
            <a:spAutoFit/>
          </a:bodyPr>
          <a:lstStyle/>
          <a:p>
            <a:pPr algn="just"/>
            <a:r>
              <a:rPr lang="en-US" sz="2000" dirty="0">
                <a:latin typeface="Arial Nova" panose="020B0504020202020204" pitchFamily="34" charset="0"/>
              </a:rPr>
              <a:t>95% of stories across the three national stations were hosted/anchored by a Branded Program Host. The remaining 5% is represented by 5, or 13% of the CNN stories covered in this analysis.</a:t>
            </a:r>
          </a:p>
        </p:txBody>
      </p:sp>
      <p:graphicFrame>
        <p:nvGraphicFramePr>
          <p:cNvPr id="39" name="Table 38">
            <a:extLst>
              <a:ext uri="{FF2B5EF4-FFF2-40B4-BE49-F238E27FC236}">
                <a16:creationId xmlns:a16="http://schemas.microsoft.com/office/drawing/2014/main" id="{D6687A7D-CF5A-4B5D-957D-B7665D1B9659}"/>
              </a:ext>
            </a:extLst>
          </p:cNvPr>
          <p:cNvGraphicFramePr>
            <a:graphicFrameLocks noGrp="1"/>
          </p:cNvGraphicFramePr>
          <p:nvPr>
            <p:extLst>
              <p:ext uri="{D42A27DB-BD31-4B8C-83A1-F6EECF244321}">
                <p14:modId xmlns:p14="http://schemas.microsoft.com/office/powerpoint/2010/main" val="1502085720"/>
              </p:ext>
            </p:extLst>
          </p:nvPr>
        </p:nvGraphicFramePr>
        <p:xfrm>
          <a:off x="1079843" y="8516010"/>
          <a:ext cx="6672998" cy="3714216"/>
        </p:xfrm>
        <a:graphic>
          <a:graphicData uri="http://schemas.openxmlformats.org/drawingml/2006/table">
            <a:tbl>
              <a:tblPr>
                <a:tableStyleId>{5C22544A-7EE6-4342-B048-85BDC9FD1C3A}</a:tableStyleId>
              </a:tblPr>
              <a:tblGrid>
                <a:gridCol w="5505972">
                  <a:extLst>
                    <a:ext uri="{9D8B030D-6E8A-4147-A177-3AD203B41FA5}">
                      <a16:colId xmlns:a16="http://schemas.microsoft.com/office/drawing/2014/main" val="4227420499"/>
                    </a:ext>
                  </a:extLst>
                </a:gridCol>
                <a:gridCol w="1167026">
                  <a:extLst>
                    <a:ext uri="{9D8B030D-6E8A-4147-A177-3AD203B41FA5}">
                      <a16:colId xmlns:a16="http://schemas.microsoft.com/office/drawing/2014/main" val="953577893"/>
                    </a:ext>
                  </a:extLst>
                </a:gridCol>
              </a:tblGrid>
              <a:tr h="279083">
                <a:tc>
                  <a:txBody>
                    <a:bodyPr/>
                    <a:lstStyle/>
                    <a:p>
                      <a:pPr algn="ctr" fontAlgn="b"/>
                      <a:r>
                        <a:rPr lang="en-US" sz="1800" b="1" u="none" strike="noStrike" dirty="0">
                          <a:effectLst/>
                          <a:latin typeface="Arial Nova" panose="020B0504020202020204" pitchFamily="34" charset="0"/>
                        </a:rPr>
                        <a:t>Program</a:t>
                      </a:r>
                      <a:endParaRPr lang="en-US" sz="1800" b="1" i="0" u="none" strike="noStrike" dirty="0">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800" b="1" u="none" strike="noStrike" dirty="0">
                          <a:effectLst/>
                          <a:latin typeface="Arial Nova" panose="020B0504020202020204" pitchFamily="34" charset="0"/>
                        </a:rPr>
                        <a:t># Stories</a:t>
                      </a:r>
                      <a:endParaRPr lang="en-US" sz="1800" b="1" i="0" u="none" strike="noStrike" dirty="0">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3961693357"/>
                  </a:ext>
                </a:extLst>
              </a:tr>
              <a:tr h="264241">
                <a:tc>
                  <a:txBody>
                    <a:bodyPr/>
                    <a:lstStyle/>
                    <a:p>
                      <a:pPr algn="l" fontAlgn="b"/>
                      <a:r>
                        <a:rPr lang="en-US" sz="1600" u="none" strike="noStrike">
                          <a:effectLst/>
                          <a:latin typeface="Arial Nova" panose="020B0504020202020204" pitchFamily="34" charset="0"/>
                        </a:rPr>
                        <a:t>THE LEAD WITH JAKE TAPPER</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15</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366322268"/>
                  </a:ext>
                </a:extLst>
              </a:tr>
              <a:tr h="264241">
                <a:tc>
                  <a:txBody>
                    <a:bodyPr/>
                    <a:lstStyle/>
                    <a:p>
                      <a:pPr algn="l" fontAlgn="b"/>
                      <a:r>
                        <a:rPr lang="en-US" sz="1600" u="none" strike="noStrike" dirty="0">
                          <a:effectLst/>
                          <a:latin typeface="Arial Nova" panose="020B0504020202020204" pitchFamily="34" charset="0"/>
                        </a:rPr>
                        <a:t>ANDERSON COOPER 360</a:t>
                      </a:r>
                      <a:endParaRPr lang="en-US" sz="1600" b="0" i="0" u="none" strike="noStrike" dirty="0">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12</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3888256949"/>
                  </a:ext>
                </a:extLst>
              </a:tr>
              <a:tr h="264241">
                <a:tc>
                  <a:txBody>
                    <a:bodyPr/>
                    <a:lstStyle/>
                    <a:p>
                      <a:pPr algn="l" fontAlgn="b"/>
                      <a:r>
                        <a:rPr lang="en-US" sz="1600" u="none" strike="noStrike" dirty="0">
                          <a:effectLst/>
                          <a:latin typeface="Arial Nova" panose="020B0504020202020204" pitchFamily="34" charset="0"/>
                        </a:rPr>
                        <a:t>TUCKER CARLSON TONIGHT</a:t>
                      </a:r>
                      <a:endParaRPr lang="en-US" sz="1600" b="0" i="0" u="none" strike="noStrike" dirty="0">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11</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3866705309"/>
                  </a:ext>
                </a:extLst>
              </a:tr>
              <a:tr h="264241">
                <a:tc>
                  <a:txBody>
                    <a:bodyPr/>
                    <a:lstStyle/>
                    <a:p>
                      <a:pPr algn="l" fontAlgn="b"/>
                      <a:r>
                        <a:rPr lang="en-US" sz="1600" u="none" strike="noStrike">
                          <a:effectLst/>
                          <a:latin typeface="Arial Nova" panose="020B0504020202020204" pitchFamily="34" charset="0"/>
                        </a:rPr>
                        <a:t>THE RACHEL MADDOW SHOW</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dirty="0">
                          <a:effectLst/>
                          <a:latin typeface="Arial Nova" panose="020B0504020202020204" pitchFamily="34" charset="0"/>
                        </a:rPr>
                        <a:t>10</a:t>
                      </a:r>
                      <a:endParaRPr lang="en-US" sz="1600" b="0" i="0" u="none" strike="noStrike" dirty="0">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2739352589"/>
                  </a:ext>
                </a:extLst>
              </a:tr>
              <a:tr h="264241">
                <a:tc>
                  <a:txBody>
                    <a:bodyPr/>
                    <a:lstStyle/>
                    <a:p>
                      <a:pPr algn="l" fontAlgn="b"/>
                      <a:r>
                        <a:rPr lang="en-US" sz="1600" u="none" strike="noStrike">
                          <a:effectLst/>
                          <a:latin typeface="Arial Nova" panose="020B0504020202020204" pitchFamily="34" charset="0"/>
                        </a:rPr>
                        <a:t>HANNITY</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9</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850114164"/>
                  </a:ext>
                </a:extLst>
              </a:tr>
              <a:tr h="264241">
                <a:tc>
                  <a:txBody>
                    <a:bodyPr/>
                    <a:lstStyle/>
                    <a:p>
                      <a:pPr algn="l" fontAlgn="b"/>
                      <a:r>
                        <a:rPr lang="en-US" sz="1600" u="none" strike="noStrike">
                          <a:effectLst/>
                          <a:latin typeface="Arial Nova" panose="020B0504020202020204" pitchFamily="34" charset="0"/>
                        </a:rPr>
                        <a:t>THE 11TH HOUR WITH BRIAN WILLIAMS</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7</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1996339373"/>
                  </a:ext>
                </a:extLst>
              </a:tr>
              <a:tr h="264241">
                <a:tc>
                  <a:txBody>
                    <a:bodyPr/>
                    <a:lstStyle/>
                    <a:p>
                      <a:pPr algn="l" fontAlgn="b"/>
                      <a:r>
                        <a:rPr lang="en-US" sz="1600" u="none" strike="noStrike">
                          <a:effectLst/>
                          <a:latin typeface="Arial Nova" panose="020B0504020202020204" pitchFamily="34" charset="0"/>
                        </a:rPr>
                        <a:t>CNN TONIGHT</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6</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1912693435"/>
                  </a:ext>
                </a:extLst>
              </a:tr>
              <a:tr h="264241">
                <a:tc>
                  <a:txBody>
                    <a:bodyPr/>
                    <a:lstStyle/>
                    <a:p>
                      <a:pPr algn="l" fontAlgn="b"/>
                      <a:r>
                        <a:rPr lang="en-US" sz="1600" u="none" strike="noStrike">
                          <a:effectLst/>
                          <a:latin typeface="Arial Nova" panose="020B0504020202020204" pitchFamily="34" charset="0"/>
                        </a:rPr>
                        <a:t>THE FAULKNER FOCUS</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6</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3552482324"/>
                  </a:ext>
                </a:extLst>
              </a:tr>
              <a:tr h="264241">
                <a:tc>
                  <a:txBody>
                    <a:bodyPr/>
                    <a:lstStyle/>
                    <a:p>
                      <a:pPr algn="l" fontAlgn="b"/>
                      <a:r>
                        <a:rPr lang="en-US" sz="1600" u="none" strike="noStrike">
                          <a:effectLst/>
                          <a:latin typeface="Arial Nova" panose="020B0504020202020204" pitchFamily="34" charset="0"/>
                        </a:rPr>
                        <a:t>CNN NEWSROOM</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5</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2219608140"/>
                  </a:ext>
                </a:extLst>
              </a:tr>
              <a:tr h="264241">
                <a:tc>
                  <a:txBody>
                    <a:bodyPr/>
                    <a:lstStyle/>
                    <a:p>
                      <a:pPr algn="l" fontAlgn="b"/>
                      <a:r>
                        <a:rPr lang="en-US" sz="1600" u="none" strike="noStrike">
                          <a:effectLst/>
                          <a:latin typeface="Arial Nova" panose="020B0504020202020204" pitchFamily="34" charset="0"/>
                        </a:rPr>
                        <a:t>THE FIVE</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5</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465314308"/>
                  </a:ext>
                </a:extLst>
              </a:tr>
              <a:tr h="264241">
                <a:tc>
                  <a:txBody>
                    <a:bodyPr/>
                    <a:lstStyle/>
                    <a:p>
                      <a:pPr algn="l" fontAlgn="b"/>
                      <a:r>
                        <a:rPr lang="en-US" sz="1600" u="none" strike="noStrike">
                          <a:effectLst/>
                          <a:latin typeface="Arial Nova" panose="020B0504020202020204" pitchFamily="34" charset="0"/>
                        </a:rPr>
                        <a:t>OUTNUMBERED</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4</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2793058392"/>
                  </a:ext>
                </a:extLst>
              </a:tr>
              <a:tr h="264241">
                <a:tc>
                  <a:txBody>
                    <a:bodyPr/>
                    <a:lstStyle/>
                    <a:p>
                      <a:pPr algn="l" fontAlgn="b"/>
                      <a:r>
                        <a:rPr lang="en-US" sz="1600" u="none" strike="noStrike">
                          <a:effectLst/>
                          <a:latin typeface="Arial Nova" panose="020B0504020202020204" pitchFamily="34" charset="0"/>
                        </a:rPr>
                        <a:t>DEADLINE: WHITE HOUSE WITH NICOLLE WALLACE</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a:effectLst/>
                          <a:latin typeface="Arial Nova" panose="020B0504020202020204" pitchFamily="34" charset="0"/>
                        </a:rPr>
                        <a:t>3</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3689927307"/>
                  </a:ext>
                </a:extLst>
              </a:tr>
              <a:tr h="264241">
                <a:tc>
                  <a:txBody>
                    <a:bodyPr/>
                    <a:lstStyle/>
                    <a:p>
                      <a:pPr algn="l" fontAlgn="b"/>
                      <a:r>
                        <a:rPr lang="en-US" sz="1600" u="none" strike="noStrike">
                          <a:effectLst/>
                          <a:latin typeface="Arial Nova" panose="020B0504020202020204" pitchFamily="34" charset="0"/>
                        </a:rPr>
                        <a:t>THE FIVE BREAKING NEWS CONFERENCE</a:t>
                      </a:r>
                      <a:endParaRPr lang="en-US" sz="1600" b="0" i="0" u="none" strike="noStrike">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tc>
                  <a:txBody>
                    <a:bodyPr/>
                    <a:lstStyle/>
                    <a:p>
                      <a:pPr algn="r" fontAlgn="b"/>
                      <a:r>
                        <a:rPr lang="en-US" sz="1600" u="none" strike="noStrike" dirty="0">
                          <a:effectLst/>
                          <a:latin typeface="Arial Nova" panose="020B0504020202020204" pitchFamily="34" charset="0"/>
                        </a:rPr>
                        <a:t>2</a:t>
                      </a:r>
                      <a:endParaRPr lang="en-US" sz="1600" b="0" i="0" u="none" strike="noStrike" dirty="0">
                        <a:solidFill>
                          <a:srgbClr val="000000"/>
                        </a:solidFill>
                        <a:effectLst/>
                        <a:latin typeface="Arial Nova" panose="020B0504020202020204" pitchFamily="34" charset="0"/>
                      </a:endParaRPr>
                    </a:p>
                  </a:txBody>
                  <a:tcPr marL="4763" marR="4763" marT="4763" marB="0" anchor="b">
                    <a:solidFill>
                      <a:schemeClr val="accent1">
                        <a:lumMod val="40000"/>
                        <a:lumOff val="60000"/>
                      </a:schemeClr>
                    </a:solidFill>
                  </a:tcPr>
                </a:tc>
                <a:extLst>
                  <a:ext uri="{0D108BD9-81ED-4DB2-BD59-A6C34878D82A}">
                    <a16:rowId xmlns:a16="http://schemas.microsoft.com/office/drawing/2014/main" val="165006408"/>
                  </a:ext>
                </a:extLst>
              </a:tr>
            </a:tbl>
          </a:graphicData>
        </a:graphic>
      </p:graphicFrame>
      <p:sp>
        <p:nvSpPr>
          <p:cNvPr id="40" name="TextBox 39">
            <a:extLst>
              <a:ext uri="{FF2B5EF4-FFF2-40B4-BE49-F238E27FC236}">
                <a16:creationId xmlns:a16="http://schemas.microsoft.com/office/drawing/2014/main" id="{3A680964-76EA-4C84-9BEC-EC8EA7E1391B}"/>
              </a:ext>
            </a:extLst>
          </p:cNvPr>
          <p:cNvSpPr txBox="1"/>
          <p:nvPr/>
        </p:nvSpPr>
        <p:spPr>
          <a:xfrm>
            <a:off x="1079843" y="7790089"/>
            <a:ext cx="6672998" cy="707886"/>
          </a:xfrm>
          <a:prstGeom prst="rect">
            <a:avLst/>
          </a:prstGeom>
          <a:noFill/>
        </p:spPr>
        <p:txBody>
          <a:bodyPr wrap="square" rtlCol="0">
            <a:spAutoFit/>
          </a:bodyPr>
          <a:lstStyle/>
          <a:p>
            <a:pPr algn="just"/>
            <a:r>
              <a:rPr lang="en-US" sz="2000" dirty="0">
                <a:latin typeface="Arial Nova" panose="020B0504020202020204" pitchFamily="34" charset="0"/>
              </a:rPr>
              <a:t>The 95 stories in this analysis covered 13 total programs across the three news stations</a:t>
            </a:r>
          </a:p>
        </p:txBody>
      </p:sp>
      <p:sp>
        <p:nvSpPr>
          <p:cNvPr id="42" name="TextBox 41">
            <a:extLst>
              <a:ext uri="{FF2B5EF4-FFF2-40B4-BE49-F238E27FC236}">
                <a16:creationId xmlns:a16="http://schemas.microsoft.com/office/drawing/2014/main" id="{A8252346-7B2D-47FB-8089-C4CCAD5826D3}"/>
              </a:ext>
            </a:extLst>
          </p:cNvPr>
          <p:cNvSpPr txBox="1"/>
          <p:nvPr/>
        </p:nvSpPr>
        <p:spPr>
          <a:xfrm>
            <a:off x="9258502" y="2110100"/>
            <a:ext cx="4008533" cy="646331"/>
          </a:xfrm>
          <a:prstGeom prst="rect">
            <a:avLst/>
          </a:prstGeom>
          <a:noFill/>
        </p:spPr>
        <p:txBody>
          <a:bodyPr wrap="none" rtlCol="0">
            <a:spAutoFit/>
          </a:bodyPr>
          <a:lstStyle/>
          <a:p>
            <a:r>
              <a:rPr lang="en-US" sz="3600" b="1" dirty="0">
                <a:solidFill>
                  <a:schemeClr val="bg2">
                    <a:lumMod val="50000"/>
                  </a:schemeClr>
                </a:solidFill>
                <a:latin typeface="Arial Nova" panose="020B0504020202020204" pitchFamily="34" charset="0"/>
              </a:rPr>
              <a:t>THE BLUEPRINTS</a:t>
            </a:r>
          </a:p>
        </p:txBody>
      </p:sp>
      <mc:AlternateContent xmlns:mc="http://schemas.openxmlformats.org/markup-compatibility/2006" xmlns:cx1="http://schemas.microsoft.com/office/drawing/2015/9/8/chartex">
        <mc:Choice Requires="cx1">
          <p:graphicFrame>
            <p:nvGraphicFramePr>
              <p:cNvPr id="47" name="Chart 46">
                <a:extLst>
                  <a:ext uri="{FF2B5EF4-FFF2-40B4-BE49-F238E27FC236}">
                    <a16:creationId xmlns:a16="http://schemas.microsoft.com/office/drawing/2014/main" id="{EDF99F7D-2AFF-4B24-8AA2-3212E9A39E79}"/>
                  </a:ext>
                </a:extLst>
              </p:cNvPr>
              <p:cNvGraphicFramePr/>
              <p:nvPr>
                <p:extLst>
                  <p:ext uri="{D42A27DB-BD31-4B8C-83A1-F6EECF244321}">
                    <p14:modId xmlns:p14="http://schemas.microsoft.com/office/powerpoint/2010/main" val="1613316073"/>
                  </p:ext>
                </p:extLst>
              </p:nvPr>
            </p:nvGraphicFramePr>
            <p:xfrm>
              <a:off x="9194956" y="2933719"/>
              <a:ext cx="8091373" cy="2362774"/>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47" name="Chart 46">
                <a:extLst>
                  <a:ext uri="{FF2B5EF4-FFF2-40B4-BE49-F238E27FC236}">
                    <a16:creationId xmlns:a16="http://schemas.microsoft.com/office/drawing/2014/main" id="{EDF99F7D-2AFF-4B24-8AA2-3212E9A39E79}"/>
                  </a:ext>
                </a:extLst>
              </p:cNvPr>
              <p:cNvPicPr>
                <a:picLocks noGrp="1" noRot="1" noChangeAspect="1" noMove="1" noResize="1" noEditPoints="1" noAdjustHandles="1" noChangeArrowheads="1" noChangeShapeType="1"/>
              </p:cNvPicPr>
              <p:nvPr/>
            </p:nvPicPr>
            <p:blipFill>
              <a:blip r:embed="rId7"/>
              <a:stretch>
                <a:fillRect/>
              </a:stretch>
            </p:blipFill>
            <p:spPr>
              <a:xfrm>
                <a:off x="9194956" y="2933719"/>
                <a:ext cx="8091373" cy="2362774"/>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48" name="Chart 47">
                <a:extLst>
                  <a:ext uri="{FF2B5EF4-FFF2-40B4-BE49-F238E27FC236}">
                    <a16:creationId xmlns:a16="http://schemas.microsoft.com/office/drawing/2014/main" id="{782F3D5D-E831-453E-9CF1-FA4FD31F3B27}"/>
                  </a:ext>
                </a:extLst>
              </p:cNvPr>
              <p:cNvGraphicFramePr/>
              <p:nvPr>
                <p:extLst>
                  <p:ext uri="{D42A27DB-BD31-4B8C-83A1-F6EECF244321}">
                    <p14:modId xmlns:p14="http://schemas.microsoft.com/office/powerpoint/2010/main" val="3623999425"/>
                  </p:ext>
                </p:extLst>
              </p:nvPr>
            </p:nvGraphicFramePr>
            <p:xfrm>
              <a:off x="9278380" y="6716253"/>
              <a:ext cx="8057215" cy="4291170"/>
            </p:xfrm>
            <a:graphic>
              <a:graphicData uri="http://schemas.microsoft.com/office/drawing/2014/chartex">
                <cx:chart xmlns:cx="http://schemas.microsoft.com/office/drawing/2014/chartex" xmlns:r="http://schemas.openxmlformats.org/officeDocument/2006/relationships" r:id="rId8"/>
              </a:graphicData>
            </a:graphic>
          </p:graphicFrame>
        </mc:Choice>
        <mc:Fallback xmlns="">
          <p:pic>
            <p:nvPicPr>
              <p:cNvPr id="48" name="Chart 47">
                <a:extLst>
                  <a:ext uri="{FF2B5EF4-FFF2-40B4-BE49-F238E27FC236}">
                    <a16:creationId xmlns:a16="http://schemas.microsoft.com/office/drawing/2014/main" id="{782F3D5D-E831-453E-9CF1-FA4FD31F3B27}"/>
                  </a:ext>
                </a:extLst>
              </p:cNvPr>
              <p:cNvPicPr>
                <a:picLocks noGrp="1" noRot="1" noChangeAspect="1" noMove="1" noResize="1" noEditPoints="1" noAdjustHandles="1" noChangeArrowheads="1" noChangeShapeType="1"/>
              </p:cNvPicPr>
              <p:nvPr/>
            </p:nvPicPr>
            <p:blipFill>
              <a:blip r:embed="rId9"/>
              <a:stretch>
                <a:fillRect/>
              </a:stretch>
            </p:blipFill>
            <p:spPr>
              <a:xfrm>
                <a:off x="9278380" y="6716253"/>
                <a:ext cx="8057215" cy="4291170"/>
              </a:xfrm>
              <a:prstGeom prst="rect">
                <a:avLst/>
              </a:prstGeom>
            </p:spPr>
          </p:pic>
        </mc:Fallback>
      </mc:AlternateContent>
      <p:sp>
        <p:nvSpPr>
          <p:cNvPr id="3" name="TextBox 2">
            <a:extLst>
              <a:ext uri="{FF2B5EF4-FFF2-40B4-BE49-F238E27FC236}">
                <a16:creationId xmlns:a16="http://schemas.microsoft.com/office/drawing/2014/main" id="{76FD7003-5ABA-4008-91F1-EDA5701E4628}"/>
              </a:ext>
            </a:extLst>
          </p:cNvPr>
          <p:cNvSpPr txBox="1"/>
          <p:nvPr/>
        </p:nvSpPr>
        <p:spPr>
          <a:xfrm>
            <a:off x="9191462" y="5302754"/>
            <a:ext cx="7980517" cy="1323439"/>
          </a:xfrm>
          <a:prstGeom prst="rect">
            <a:avLst/>
          </a:prstGeom>
          <a:noFill/>
        </p:spPr>
        <p:txBody>
          <a:bodyPr wrap="square" rtlCol="0">
            <a:spAutoFit/>
          </a:bodyPr>
          <a:lstStyle/>
          <a:p>
            <a:pPr algn="just"/>
            <a:r>
              <a:rPr lang="en-US" sz="2000" dirty="0">
                <a:latin typeface="Arial Nova" panose="020B0504020202020204" pitchFamily="34" charset="0"/>
              </a:rPr>
              <a:t>The distribution of the story structure of the three stations shows a relatively equal distribution between CNN and FOX who lean towards being more Episodic with MSNBC leaning more towards thematic story structures. </a:t>
            </a:r>
          </a:p>
        </p:txBody>
      </p:sp>
      <p:sp>
        <p:nvSpPr>
          <p:cNvPr id="13" name="TextBox 12">
            <a:extLst>
              <a:ext uri="{FF2B5EF4-FFF2-40B4-BE49-F238E27FC236}">
                <a16:creationId xmlns:a16="http://schemas.microsoft.com/office/drawing/2014/main" id="{361C38BE-554A-4713-BDCD-631DEA3AF096}"/>
              </a:ext>
            </a:extLst>
          </p:cNvPr>
          <p:cNvSpPr txBox="1"/>
          <p:nvPr/>
        </p:nvSpPr>
        <p:spPr>
          <a:xfrm>
            <a:off x="9296152" y="11024518"/>
            <a:ext cx="7990176" cy="1323439"/>
          </a:xfrm>
          <a:prstGeom prst="rect">
            <a:avLst/>
          </a:prstGeom>
          <a:noFill/>
        </p:spPr>
        <p:txBody>
          <a:bodyPr wrap="square" rtlCol="0">
            <a:spAutoFit/>
          </a:bodyPr>
          <a:lstStyle/>
          <a:p>
            <a:pPr algn="just"/>
            <a:r>
              <a:rPr lang="en-US" sz="2000" dirty="0">
                <a:latin typeface="Arial Nova" panose="020B0504020202020204" pitchFamily="34" charset="0"/>
              </a:rPr>
              <a:t>The distribution of the narrative focus of stories between the three news stations shows the stations leaning towards equally focusing on both retrospective and prospective spins, or outlooks, to the stories with a leaning towards more prospective outlooks. </a:t>
            </a:r>
          </a:p>
        </p:txBody>
      </p:sp>
      <p:sp>
        <p:nvSpPr>
          <p:cNvPr id="53" name="Rectangle 52">
            <a:extLst>
              <a:ext uri="{FF2B5EF4-FFF2-40B4-BE49-F238E27FC236}">
                <a16:creationId xmlns:a16="http://schemas.microsoft.com/office/drawing/2014/main" id="{44EEC240-CB9D-4E40-9F58-3511739A3E98}"/>
              </a:ext>
            </a:extLst>
          </p:cNvPr>
          <p:cNvSpPr/>
          <p:nvPr/>
        </p:nvSpPr>
        <p:spPr>
          <a:xfrm>
            <a:off x="9103845" y="1926917"/>
            <a:ext cx="8302706" cy="10592542"/>
          </a:xfrm>
          <a:prstGeom prst="rect">
            <a:avLst/>
          </a:pr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Qr code&#10;&#10;Description automatically generated">
            <a:hlinkClick r:id="rId10"/>
            <a:extLst>
              <a:ext uri="{FF2B5EF4-FFF2-40B4-BE49-F238E27FC236}">
                <a16:creationId xmlns:a16="http://schemas.microsoft.com/office/drawing/2014/main" id="{21E41B6E-A9CF-4083-B949-355A55C74D9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428128" y="2941845"/>
            <a:ext cx="1609973" cy="1609973"/>
          </a:xfrm>
          <a:prstGeom prst="rect">
            <a:avLst/>
          </a:prstGeom>
        </p:spPr>
      </p:pic>
      <p:sp>
        <p:nvSpPr>
          <p:cNvPr id="55" name="TextBox 54">
            <a:extLst>
              <a:ext uri="{FF2B5EF4-FFF2-40B4-BE49-F238E27FC236}">
                <a16:creationId xmlns:a16="http://schemas.microsoft.com/office/drawing/2014/main" id="{FB608BF6-E0D2-4D3B-9E53-D2DF7E7E385B}"/>
              </a:ext>
            </a:extLst>
          </p:cNvPr>
          <p:cNvSpPr txBox="1"/>
          <p:nvPr/>
        </p:nvSpPr>
        <p:spPr>
          <a:xfrm>
            <a:off x="18204640" y="2128195"/>
            <a:ext cx="3708516" cy="646331"/>
          </a:xfrm>
          <a:prstGeom prst="rect">
            <a:avLst/>
          </a:prstGeom>
          <a:noFill/>
        </p:spPr>
        <p:txBody>
          <a:bodyPr wrap="none" rtlCol="0">
            <a:spAutoFit/>
          </a:bodyPr>
          <a:lstStyle/>
          <a:p>
            <a:r>
              <a:rPr lang="en-US" sz="3600" b="1" dirty="0">
                <a:solidFill>
                  <a:schemeClr val="bg2">
                    <a:lumMod val="50000"/>
                  </a:schemeClr>
                </a:solidFill>
                <a:latin typeface="Arial Nova" panose="020B0504020202020204" pitchFamily="34" charset="0"/>
              </a:rPr>
              <a:t>THE PRODUCTS</a:t>
            </a:r>
          </a:p>
        </p:txBody>
      </p:sp>
      <p:sp>
        <p:nvSpPr>
          <p:cNvPr id="56" name="TextBox 55">
            <a:extLst>
              <a:ext uri="{FF2B5EF4-FFF2-40B4-BE49-F238E27FC236}">
                <a16:creationId xmlns:a16="http://schemas.microsoft.com/office/drawing/2014/main" id="{2A25D20D-83B1-4FE9-9FD9-17A647FC54F8}"/>
              </a:ext>
            </a:extLst>
          </p:cNvPr>
          <p:cNvSpPr txBox="1"/>
          <p:nvPr/>
        </p:nvSpPr>
        <p:spPr>
          <a:xfrm>
            <a:off x="18645928" y="4589680"/>
            <a:ext cx="6971168" cy="523348"/>
          </a:xfrm>
          <a:prstGeom prst="rect">
            <a:avLst/>
          </a:prstGeom>
          <a:noFill/>
        </p:spPr>
        <p:txBody>
          <a:bodyPr wrap="square" rtlCol="0">
            <a:spAutoFit/>
          </a:bodyPr>
          <a:lstStyle/>
          <a:p>
            <a:r>
              <a:rPr lang="en-US" sz="2801" b="1" dirty="0">
                <a:solidFill>
                  <a:schemeClr val="accent1">
                    <a:lumMod val="75000"/>
                  </a:schemeClr>
                </a:solidFill>
                <a:latin typeface="Arial Nova" panose="020B0504020202020204" pitchFamily="34" charset="0"/>
              </a:rPr>
              <a:t>FOX NEWS              </a:t>
            </a:r>
            <a:r>
              <a:rPr lang="en-US" sz="2801" b="1" dirty="0">
                <a:solidFill>
                  <a:srgbClr val="FF0000"/>
                </a:solidFill>
                <a:latin typeface="Arial Nova" panose="020B0504020202020204" pitchFamily="34" charset="0"/>
              </a:rPr>
              <a:t>CNN</a:t>
            </a:r>
            <a:r>
              <a:rPr lang="en-US" sz="2801" b="1" dirty="0">
                <a:latin typeface="Arial Nova" panose="020B0504020202020204" pitchFamily="34" charset="0"/>
              </a:rPr>
              <a:t>                MSNBC</a:t>
            </a:r>
          </a:p>
        </p:txBody>
      </p:sp>
      <p:pic>
        <p:nvPicPr>
          <p:cNvPr id="22" name="Picture 21" descr="Qr code&#10;&#10;Description automatically generated">
            <a:hlinkClick r:id="rId12"/>
            <a:extLst>
              <a:ext uri="{FF2B5EF4-FFF2-40B4-BE49-F238E27FC236}">
                <a16:creationId xmlns:a16="http://schemas.microsoft.com/office/drawing/2014/main" id="{34633D3C-3576-4285-AA9B-ED2F26C9BAF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849236" y="2941845"/>
            <a:ext cx="1591669" cy="1591669"/>
          </a:xfrm>
          <a:prstGeom prst="rect">
            <a:avLst/>
          </a:prstGeom>
        </p:spPr>
      </p:pic>
      <p:pic>
        <p:nvPicPr>
          <p:cNvPr id="24" name="Picture 23" descr="Qr code&#10;&#10;Description automatically generated">
            <a:hlinkClick r:id="rId14"/>
            <a:extLst>
              <a:ext uri="{FF2B5EF4-FFF2-40B4-BE49-F238E27FC236}">
                <a16:creationId xmlns:a16="http://schemas.microsoft.com/office/drawing/2014/main" id="{749D4C6E-50EF-4DF1-9FA4-B855E6C00D9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884214" y="2941845"/>
            <a:ext cx="1609973" cy="1609973"/>
          </a:xfrm>
          <a:prstGeom prst="rect">
            <a:avLst/>
          </a:prstGeom>
        </p:spPr>
      </p:pic>
      <p:sp>
        <p:nvSpPr>
          <p:cNvPr id="57" name="TextBox 56">
            <a:extLst>
              <a:ext uri="{FF2B5EF4-FFF2-40B4-BE49-F238E27FC236}">
                <a16:creationId xmlns:a16="http://schemas.microsoft.com/office/drawing/2014/main" id="{86574FE7-E7DE-41F3-BA5C-FB2B5321A81F}"/>
              </a:ext>
            </a:extLst>
          </p:cNvPr>
          <p:cNvSpPr txBox="1"/>
          <p:nvPr/>
        </p:nvSpPr>
        <p:spPr>
          <a:xfrm>
            <a:off x="18421100" y="5113028"/>
            <a:ext cx="7559413" cy="1323439"/>
          </a:xfrm>
          <a:prstGeom prst="rect">
            <a:avLst/>
          </a:prstGeom>
          <a:noFill/>
        </p:spPr>
        <p:txBody>
          <a:bodyPr wrap="square" rtlCol="0">
            <a:spAutoFit/>
          </a:bodyPr>
          <a:lstStyle/>
          <a:p>
            <a:pPr algn="just"/>
            <a:r>
              <a:rPr lang="en-US" sz="2000" dirty="0">
                <a:latin typeface="Arial Nova" panose="020B0504020202020204" pitchFamily="34" charset="0"/>
              </a:rPr>
              <a:t>Scan the QR codes to watch a selected story from each story. For a shorter and more specific clips: watch the FOX NEWS story from 3:32 to 4:31, the CNN story from 0:00 to 1:08, and the MSNBC story from 7:06-9:00.</a:t>
            </a:r>
          </a:p>
        </p:txBody>
      </p:sp>
      <p:sp>
        <p:nvSpPr>
          <p:cNvPr id="58" name="Rectangle 57">
            <a:extLst>
              <a:ext uri="{FF2B5EF4-FFF2-40B4-BE49-F238E27FC236}">
                <a16:creationId xmlns:a16="http://schemas.microsoft.com/office/drawing/2014/main" id="{311790F9-B8D5-4540-ABDC-4702BF783BF5}"/>
              </a:ext>
            </a:extLst>
          </p:cNvPr>
          <p:cNvSpPr/>
          <p:nvPr/>
        </p:nvSpPr>
        <p:spPr>
          <a:xfrm>
            <a:off x="18049451" y="1963106"/>
            <a:ext cx="8302706" cy="4771245"/>
          </a:xfrm>
          <a:prstGeom prst="rect">
            <a:avLst/>
          </a:pr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5BD7A9BF-4A5C-41C0-87E0-77385C703C5C}"/>
              </a:ext>
            </a:extLst>
          </p:cNvPr>
          <p:cNvSpPr txBox="1"/>
          <p:nvPr/>
        </p:nvSpPr>
        <p:spPr>
          <a:xfrm>
            <a:off x="18204640" y="7250330"/>
            <a:ext cx="4269310" cy="646331"/>
          </a:xfrm>
          <a:prstGeom prst="rect">
            <a:avLst/>
          </a:prstGeom>
          <a:noFill/>
        </p:spPr>
        <p:txBody>
          <a:bodyPr wrap="none" rtlCol="0">
            <a:spAutoFit/>
          </a:bodyPr>
          <a:lstStyle/>
          <a:p>
            <a:r>
              <a:rPr lang="en-US" sz="3600" b="1" dirty="0">
                <a:solidFill>
                  <a:schemeClr val="bg2">
                    <a:lumMod val="50000"/>
                  </a:schemeClr>
                </a:solidFill>
                <a:latin typeface="Arial Nova" panose="020B0504020202020204" pitchFamily="34" charset="0"/>
              </a:rPr>
              <a:t>THE CONCLUSION</a:t>
            </a:r>
          </a:p>
        </p:txBody>
      </p:sp>
      <p:sp>
        <p:nvSpPr>
          <p:cNvPr id="61" name="Rectangle 60">
            <a:extLst>
              <a:ext uri="{FF2B5EF4-FFF2-40B4-BE49-F238E27FC236}">
                <a16:creationId xmlns:a16="http://schemas.microsoft.com/office/drawing/2014/main" id="{5365F7DA-72D0-46F7-9251-93C70B5FF9CC}"/>
              </a:ext>
            </a:extLst>
          </p:cNvPr>
          <p:cNvSpPr/>
          <p:nvPr/>
        </p:nvSpPr>
        <p:spPr>
          <a:xfrm>
            <a:off x="18049451" y="6980031"/>
            <a:ext cx="8302706" cy="5557522"/>
          </a:xfrm>
          <a:prstGeom prst="rect">
            <a:avLst/>
          </a:pr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4A5E3241-6CE1-4F48-8FB8-C5E51DED85C9}"/>
              </a:ext>
            </a:extLst>
          </p:cNvPr>
          <p:cNvSpPr txBox="1"/>
          <p:nvPr/>
        </p:nvSpPr>
        <p:spPr>
          <a:xfrm>
            <a:off x="18351805" y="7790089"/>
            <a:ext cx="7559413" cy="5324535"/>
          </a:xfrm>
          <a:prstGeom prst="rect">
            <a:avLst/>
          </a:prstGeom>
          <a:noFill/>
        </p:spPr>
        <p:txBody>
          <a:bodyPr wrap="square" rtlCol="0">
            <a:spAutoFit/>
          </a:bodyPr>
          <a:lstStyle/>
          <a:p>
            <a:pPr algn="just"/>
            <a:r>
              <a:rPr lang="en-US" sz="2000" dirty="0">
                <a:latin typeface="Arial Nova" panose="020B0504020202020204" pitchFamily="34" charset="0"/>
              </a:rPr>
              <a:t>Episodic news frames focus on individual case studies or isolated events. Thematic news coverage focuses on trends over time and highlights both the contexts and the environment in which the event(s) in question occurred. Episodic frames are more likely to focus on the </a:t>
            </a:r>
            <a:r>
              <a:rPr lang="en-US" sz="2000" i="1" dirty="0">
                <a:latin typeface="Arial Nova" panose="020B0504020202020204" pitchFamily="34" charset="0"/>
              </a:rPr>
              <a:t>private </a:t>
            </a:r>
            <a:r>
              <a:rPr lang="en-US" sz="2000" dirty="0">
                <a:latin typeface="Arial Nova" panose="020B0504020202020204" pitchFamily="34" charset="0"/>
              </a:rPr>
              <a:t>realm as opposed to thematic frames which are more likely to center on the </a:t>
            </a:r>
            <a:r>
              <a:rPr lang="en-US" sz="2000" i="1" dirty="0">
                <a:latin typeface="Arial Nova" panose="020B0504020202020204" pitchFamily="34" charset="0"/>
              </a:rPr>
              <a:t>public</a:t>
            </a:r>
            <a:r>
              <a:rPr lang="en-US" sz="2000" dirty="0">
                <a:latin typeface="Arial Nova" panose="020B0504020202020204" pitchFamily="34" charset="0"/>
              </a:rPr>
              <a:t> realm. As a result of this episodic frames are going to focus on how to fix the problem of, or surrounding, an individual while thematic frames center on fixing conditions that led to the event. As a result, episodic news perceives viewers as consumers that need to be sold better information while Thematic views them as citizens and asks for better policies. With their focus on leaning towards Episodic and Prospective framing, FOX, CNN, and MSNBC predominantly create narratives centered on individual responsibilities rather than systemic ones.</a:t>
            </a:r>
          </a:p>
          <a:p>
            <a:pPr algn="just"/>
            <a:endParaRPr lang="en-US" sz="2000" dirty="0">
              <a:latin typeface="Arial Nova" panose="020B0504020202020204" pitchFamily="34" charset="0"/>
            </a:endParaRPr>
          </a:p>
          <a:p>
            <a:pPr algn="just"/>
            <a:endParaRPr lang="en-US" sz="2000" dirty="0">
              <a:latin typeface="Arial Nova" panose="020B0504020202020204" pitchFamily="34" charset="0"/>
            </a:endParaRPr>
          </a:p>
        </p:txBody>
      </p:sp>
      <p:sp>
        <p:nvSpPr>
          <p:cNvPr id="2" name="TextBox 1">
            <a:extLst>
              <a:ext uri="{FF2B5EF4-FFF2-40B4-BE49-F238E27FC236}">
                <a16:creationId xmlns:a16="http://schemas.microsoft.com/office/drawing/2014/main" id="{A180A08E-C889-9A63-5847-C2A1E1D7D8BA}"/>
              </a:ext>
            </a:extLst>
          </p:cNvPr>
          <p:cNvSpPr txBox="1"/>
          <p:nvPr/>
        </p:nvSpPr>
        <p:spPr>
          <a:xfrm rot="16200000">
            <a:off x="25471404" y="10769672"/>
            <a:ext cx="2950988" cy="584775"/>
          </a:xfrm>
          <a:prstGeom prst="rect">
            <a:avLst/>
          </a:prstGeom>
          <a:noFill/>
        </p:spPr>
        <p:txBody>
          <a:bodyPr wrap="square" rtlCol="0">
            <a:spAutoFit/>
          </a:bodyPr>
          <a:lstStyle/>
          <a:p>
            <a:pPr algn="just"/>
            <a:r>
              <a:rPr lang="en-US" sz="3200" b="1" dirty="0">
                <a:solidFill>
                  <a:srgbClr val="0070C0"/>
                </a:solidFill>
                <a:latin typeface="Arial Nova" panose="020B0504020202020204" pitchFamily="34" charset="0"/>
              </a:rPr>
              <a:t>Mike Kombate</a:t>
            </a:r>
          </a:p>
        </p:txBody>
      </p:sp>
    </p:spTree>
    <p:extLst>
      <p:ext uri="{BB962C8B-B14F-4D97-AF65-F5344CB8AC3E}">
        <p14:creationId xmlns:p14="http://schemas.microsoft.com/office/powerpoint/2010/main" val="24857956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E765A305917949893FE3D8219884E1" ma:contentTypeVersion="14" ma:contentTypeDescription="Create a new document." ma:contentTypeScope="" ma:versionID="e7174e8c0f2eb9b007c623411b211f57">
  <xsd:schema xmlns:xsd="http://www.w3.org/2001/XMLSchema" xmlns:xs="http://www.w3.org/2001/XMLSchema" xmlns:p="http://schemas.microsoft.com/office/2006/metadata/properties" xmlns:ns3="c2bd85df-f085-45bf-9ff7-d468ce659d64" xmlns:ns4="54cee765-8566-4088-b630-31886990adcc" targetNamespace="http://schemas.microsoft.com/office/2006/metadata/properties" ma:root="true" ma:fieldsID="9842cdcaaf75bebcc7c8cb57d45cce15" ns3:_="" ns4:_="">
    <xsd:import namespace="c2bd85df-f085-45bf-9ff7-d468ce659d64"/>
    <xsd:import namespace="54cee765-8566-4088-b630-31886990adc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bd85df-f085-45bf-9ff7-d468ce659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cee765-8566-4088-b630-31886990adc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E32966-BC88-401E-8705-85A068DF47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bd85df-f085-45bf-9ff7-d468ce659d64"/>
    <ds:schemaRef ds:uri="54cee765-8566-4088-b630-31886990ad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1CA978-51C5-4650-B667-3C49108A545D}">
  <ds:schemaRefs>
    <ds:schemaRef ds:uri="http://purl.org/dc/terms/"/>
    <ds:schemaRef ds:uri="http://www.w3.org/XML/1998/namespace"/>
    <ds:schemaRef ds:uri="http://schemas.microsoft.com/office/infopath/2007/PartnerControls"/>
    <ds:schemaRef ds:uri="http://schemas.microsoft.com/office/2006/documentManagement/types"/>
    <ds:schemaRef ds:uri="c2bd85df-f085-45bf-9ff7-d468ce659d64"/>
    <ds:schemaRef ds:uri="http://purl.org/dc/elements/1.1/"/>
    <ds:schemaRef ds:uri="http://schemas.openxmlformats.org/package/2006/metadata/core-properties"/>
    <ds:schemaRef ds:uri="http://schemas.microsoft.com/office/2006/metadata/properties"/>
    <ds:schemaRef ds:uri="54cee765-8566-4088-b630-31886990adcc"/>
    <ds:schemaRef ds:uri="http://purl.org/dc/dcmitype/"/>
  </ds:schemaRefs>
</ds:datastoreItem>
</file>

<file path=customXml/itemProps3.xml><?xml version="1.0" encoding="utf-8"?>
<ds:datastoreItem xmlns:ds="http://schemas.openxmlformats.org/officeDocument/2006/customXml" ds:itemID="{D52CD2A2-B110-4585-9203-413EA391A9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2298</TotalTime>
  <Words>529</Words>
  <Application>Microsoft Office PowerPoint</Application>
  <PresentationFormat>Custom</PresentationFormat>
  <Paragraphs>54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Agency FB</vt:lpstr>
      <vt:lpstr>Arial</vt:lpstr>
      <vt:lpstr>Arial Nova</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Kombate</dc:creator>
  <cp:lastModifiedBy>Mike Kombate</cp:lastModifiedBy>
  <cp:revision>2</cp:revision>
  <dcterms:created xsi:type="dcterms:W3CDTF">2021-11-16T22:28:53Z</dcterms:created>
  <dcterms:modified xsi:type="dcterms:W3CDTF">2023-03-09T17:51:02Z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0x0101006AE765A305917949893FE3D8219884E1</vt:lpwstr>
  </property>
</Properties>
</file>